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21A763-7EDE-4303-A3E3-862CA0949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364C46-7081-45B1-B29E-BE9D908D5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0EF827-1354-49BB-ACF2-A727EC87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697-1841-4E39-B107-AD3C7FA048ED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42437B-5BC3-4C42-A12F-7A31FC65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7BCBF-FDDC-43B9-8126-28C32DC4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8331-53D8-4C02-AA2B-7B96BA64B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34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A88E5A-9B9E-45B7-B57A-930C149F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48DD00-811F-4BE9-9997-2EBF126B0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516426-22FC-4402-8FB8-D04BE92D9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697-1841-4E39-B107-AD3C7FA048ED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2B5EEF-232D-4824-A9A4-84F5B339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0EF0A9-DB94-46F2-9585-4044D615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8331-53D8-4C02-AA2B-7B96BA64B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27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D4D7AD-008C-4846-AFA4-7E98FE7FD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23F8EA-F206-47E5-90F0-E38EE52FE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635F65-A6EB-4756-A1BB-BA1FF15E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697-1841-4E39-B107-AD3C7FA048ED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A7C475-8EC0-4CD7-9FD9-19854570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6D0BB5-ADE1-4BA7-B073-4F4912C2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8331-53D8-4C02-AA2B-7B96BA64B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67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76132D-7332-407D-B985-5DAA1267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B89354-5281-4C7B-8829-4DB86D53D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F0933E-99D2-43B8-81A6-FE97EEE99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697-1841-4E39-B107-AD3C7FA048ED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C7B12F-6BD7-40A1-B850-31F67AB12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36BEBC-5872-4F5A-A502-A72F6F0E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8331-53D8-4C02-AA2B-7B96BA64B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3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776DDA-951D-4DB6-B39B-C0AA83A3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496CE6-36F0-4440-85B4-0BCF76471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53CD39-5218-4C93-BD47-D105A283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697-1841-4E39-B107-AD3C7FA048ED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6DBD88-6868-4142-9204-5BF72791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569EA8-8D8B-4D23-BBD5-E7B7BD15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8331-53D8-4C02-AA2B-7B96BA64B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81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D7190-A240-42A5-8645-F7225B31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01A0AF-67A1-4D2E-8241-79357A6F6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BA234C-2F06-4592-8133-BEF0DD092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45F5CD-FA95-4DE2-9D56-B72451DCB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697-1841-4E39-B107-AD3C7FA048ED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79DD09-71A6-4226-B0C5-D4A9EA8A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BEC7E7-37FC-47F2-A7C6-8CB5CFD3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8331-53D8-4C02-AA2B-7B96BA64B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33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DB2C9E-ECCA-4110-9211-64D7F3F47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D8F0EE-F264-423A-A3BC-2217D962A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5EF60C-85B8-4C47-B4CA-89A0EEC54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EDBC65-BE80-4AAC-8872-0E5241190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FB8454C-D41A-4DC0-97DF-83BCF310A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301A22-ECEC-457C-BD4B-F0B58B0F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697-1841-4E39-B107-AD3C7FA048ED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EE5EBE2-9C99-45EC-9C72-8E0CFCA9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3B2AB-CC01-4505-A8CD-9952F969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8331-53D8-4C02-AA2B-7B96BA64B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49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FAA353-72FD-4323-B048-F2ED2809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99AA77-3606-4106-9758-B3BC0B42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697-1841-4E39-B107-AD3C7FA048ED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C30E00-1C5E-46D0-BEFA-CAEA2F507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EFACBB-E7D7-4ABE-9BC0-3EFD889A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8331-53D8-4C02-AA2B-7B96BA64B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23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E7B0BE-9008-42B7-AF38-37008CB6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697-1841-4E39-B107-AD3C7FA048ED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A86CF9-DE3D-4AF7-A1B1-F78DF585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527D4D-7B2C-4971-BC38-BDE63986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8331-53D8-4C02-AA2B-7B96BA64B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4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A197E7-F7DF-435D-9476-7B83FD49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CF9F68-A109-48B5-AEF8-2166C2527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542428-6E06-4A94-B9A1-7363CDD23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330F81-AE9E-4F51-8CBB-DB398736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697-1841-4E39-B107-AD3C7FA048ED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F4C8D4-DC96-4506-8B1F-8195E522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3BB389-C910-4370-B799-449795D7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8331-53D8-4C02-AA2B-7B96BA64B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1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0E72F-758A-456E-953F-6D34650D4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661F79-2A94-4C2A-A56C-EEF6FF7999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1CC0F7-C20C-430F-8A6D-DA768B2E2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1E3D0D-D3D6-40A0-A894-2D9EBAD7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E697-1841-4E39-B107-AD3C7FA048ED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2684B7-F75A-49EA-A936-7FA9D355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602C5F-B5A3-4622-B1A1-A8710AA1D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8331-53D8-4C02-AA2B-7B96BA64B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60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3EACA9-3BC2-4F86-9976-792C7155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33F799-B8F2-438A-86DF-068475D1F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996FB5-CD11-4C17-9E7D-CDC95E253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1E697-1841-4E39-B107-AD3C7FA048ED}" type="datetimeFigureOut">
              <a:rPr lang="fr-FR" smtClean="0"/>
              <a:t>15/01/2020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F89256-8F0E-4388-8BDD-58A604255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1EC397-F304-4915-83F4-E6A958565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8331-53D8-4C02-AA2B-7B96BA64B4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74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B29F39C-908F-4650-89BC-CAF4CE20C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5" y="77065"/>
            <a:ext cx="10084904" cy="65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7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AFD9D47-1D1D-4CE9-B6CC-F7744A029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096" y="70313"/>
            <a:ext cx="7858539" cy="661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3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8855A3D-617C-4677-AB0A-859D76221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820" y="225288"/>
            <a:ext cx="9396450" cy="639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56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26A5A3C-D2E0-4C8A-8266-C17FE315B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868" y="286806"/>
            <a:ext cx="8536264" cy="657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0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C840F9C-0D3A-4ABD-95DA-8640B8A3F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1" y="490329"/>
            <a:ext cx="12065738" cy="59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5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0378B82-F669-4B84-9228-E1FD3D297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1" y="1113183"/>
            <a:ext cx="12113183" cy="44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0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2F127A4-58AF-41F2-9DC2-F6759FD97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365" y="0"/>
            <a:ext cx="6999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8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55658E3-1A2D-4C31-A29D-299624C76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711" y="388208"/>
            <a:ext cx="3504578" cy="24593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721E2F2-9C85-4487-A6B0-64827133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38" y="2847561"/>
            <a:ext cx="10220325" cy="277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5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60720F0-4CA0-4579-9712-64B13C8A8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617" y="-7592"/>
            <a:ext cx="7704246" cy="686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22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C5A0A1A-FD11-48B5-9F23-C01230E7F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04" y="543339"/>
            <a:ext cx="9605592" cy="533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4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2C721D1-F2BB-4F17-B8ED-81874F134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83" y="-13506"/>
            <a:ext cx="8120870" cy="687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2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534D3D3-2BF7-4B79-8CF3-6ADA57AB8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185" y="208968"/>
            <a:ext cx="9413630" cy="664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390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Grand écran</PresentationFormat>
  <Paragraphs>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2</cp:revision>
  <dcterms:created xsi:type="dcterms:W3CDTF">2020-01-15T13:23:12Z</dcterms:created>
  <dcterms:modified xsi:type="dcterms:W3CDTF">2020-01-15T13:32:55Z</dcterms:modified>
</cp:coreProperties>
</file>