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E9599E-FC6B-4A05-B878-895A99952A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4C260B8-0575-4337-BAB4-6DB843A5D0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3FC419-647D-4174-8C2C-AC92446ED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B0A6-A889-451D-A577-8B2C2F3F1E6A}" type="datetimeFigureOut">
              <a:rPr lang="fr-FR" smtClean="0"/>
              <a:t>18/01/2020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59ED46-C971-4848-96FA-6A1BA0D5E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970C9B-7019-42F1-B64D-AFCA5F2EC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AF7F6-A275-413B-A871-F6B9991DC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858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244380-3CD9-46B5-8692-B78CAC4ED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0D825F2-983F-47AC-B09F-13CD5CF4EA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240537-F89E-49C3-8ED5-7E14E43A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B0A6-A889-451D-A577-8B2C2F3F1E6A}" type="datetimeFigureOut">
              <a:rPr lang="fr-FR" smtClean="0"/>
              <a:t>18/01/2020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2DE897-9E40-4001-97A6-10C746DE1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FB9E4C-E605-49F8-874E-D72424618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AF7F6-A275-413B-A871-F6B9991DC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0970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5E2FB05-8751-4B46-A344-88EA57E98F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6957AE6-23A7-4658-A986-BA288E3211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DF3F8F-1E83-43DE-AD8A-D99327B68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B0A6-A889-451D-A577-8B2C2F3F1E6A}" type="datetimeFigureOut">
              <a:rPr lang="fr-FR" smtClean="0"/>
              <a:t>18/01/2020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995062-D9B4-43A0-87D9-CE7A212EA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E0B2E1-5607-4E61-A95B-4BC85FE19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AF7F6-A275-413B-A871-F6B9991DC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8077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DC8E1D-AD2A-47D2-BEAA-F68C5FD38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5F5E41-C65F-43BB-B212-D4D9A34D1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8876E7-E4C6-4CCD-AE13-54E6E3C6A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B0A6-A889-451D-A577-8B2C2F3F1E6A}" type="datetimeFigureOut">
              <a:rPr lang="fr-FR" smtClean="0"/>
              <a:t>18/01/2020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8638EEC-0873-44B1-8CEA-1CA929A80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7AFD1C-D93C-4B4A-A7CE-B89700F27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AF7F6-A275-413B-A871-F6B9991DC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648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2911D6-FA61-4C38-A28E-C4C625725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5BEECA5-DB70-49EE-9E98-3EF995C5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037ED9-9B9C-4439-A3EA-65198F0CF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B0A6-A889-451D-A577-8B2C2F3F1E6A}" type="datetimeFigureOut">
              <a:rPr lang="fr-FR" smtClean="0"/>
              <a:t>18/01/2020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F96A3C-85E7-41CF-9D2D-8FBE7BFD2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678874-1B0A-4451-8385-10F57E940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AF7F6-A275-413B-A871-F6B9991DC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4622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AD2F3F-F4AA-4070-A82F-D4248997B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98A3A1-5BA9-42EA-912C-5C20BFDBBD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BAEAC69-F19B-47CC-B8F2-CBEF2DDE01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32CF5F8-AF12-454C-BC5B-4CC0CCCF8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B0A6-A889-451D-A577-8B2C2F3F1E6A}" type="datetimeFigureOut">
              <a:rPr lang="fr-FR" smtClean="0"/>
              <a:t>18/01/2020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BDF9FFD-FD6A-41BB-BE43-2F6EEE79E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8E3CA08-51C2-48F0-8A57-3B3F1E39D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AF7F6-A275-413B-A871-F6B9991DC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3677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2FC303-221D-4BD8-9D6D-F386BD3FA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658050-9FCA-4B4C-8007-B7B5B5547F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A8B6ECD-7424-4886-A9F4-2290BF8B03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FA83B80-5383-4861-A062-AEABC9456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865C53C-4948-42F4-B25A-3F64497861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B13D1DE-8C38-4015-978E-98B95A3C8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B0A6-A889-451D-A577-8B2C2F3F1E6A}" type="datetimeFigureOut">
              <a:rPr lang="fr-FR" smtClean="0"/>
              <a:t>18/01/2020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2402894-A288-4DBF-8C4E-25180914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41A0D57-5E5E-4AE6-AA4F-D979CBA7D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AF7F6-A275-413B-A871-F6B9991DC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7684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061598-B7EA-479E-A9EF-CB2D07672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5EC3E6E-23D5-4A29-884C-F6853BC96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B0A6-A889-451D-A577-8B2C2F3F1E6A}" type="datetimeFigureOut">
              <a:rPr lang="fr-FR" smtClean="0"/>
              <a:t>18/01/2020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0C60-E6DD-45EA-A601-B1AD80A48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E7C72F9-936F-459A-9C6D-7E6BCC909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AF7F6-A275-413B-A871-F6B9991DC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566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775648F-BB72-435E-8A84-628F33A38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B0A6-A889-451D-A577-8B2C2F3F1E6A}" type="datetimeFigureOut">
              <a:rPr lang="fr-FR" smtClean="0"/>
              <a:t>18/01/2020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277A918-050B-4A5B-945C-9E9E2B785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1F5CF0E-8509-42D4-A5FD-415654F31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AF7F6-A275-413B-A871-F6B9991DC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1141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DC2A0A-0D63-4252-9761-F8156D454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AED568-C8EA-428A-AB57-702D3BDE6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156E99A-9354-41AF-8D5A-73B98558E4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7FFCD73-A627-4F5E-B335-2A392FFAB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B0A6-A889-451D-A577-8B2C2F3F1E6A}" type="datetimeFigureOut">
              <a:rPr lang="fr-FR" smtClean="0"/>
              <a:t>18/01/2020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482B96-3943-465D-9EDC-4C36066CC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D4997CB-998C-472F-80C3-EDAFC7290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AF7F6-A275-413B-A871-F6B9991DC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9434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F77104-9D23-4541-9596-621E9276C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E254DCF-246C-4F0F-A102-068EC757CB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E32E465-3386-44FA-AEDE-D07D994FD4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294CDDB-46A4-4158-AC68-2C9FC51D4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B0A6-A889-451D-A577-8B2C2F3F1E6A}" type="datetimeFigureOut">
              <a:rPr lang="fr-FR" smtClean="0"/>
              <a:t>18/01/2020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894553B-5D4B-4DA0-A046-7B24BE21D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ED44245-BE86-4F29-8878-A46C7ED2D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AF7F6-A275-413B-A871-F6B9991DC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815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7021790-C3AF-46CF-B366-BAB75FDC8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87A7FA9-1EE5-46ED-B3F9-D157E65CA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8EF737-C5A2-4A20-A94E-8C05657664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EB0A6-A889-451D-A577-8B2C2F3F1E6A}" type="datetimeFigureOut">
              <a:rPr lang="fr-FR" smtClean="0"/>
              <a:t>18/01/2020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71D47E-8189-4A1D-B2F3-B3EC0DA88D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52CC47-C505-4025-B006-959AB4CB2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AF7F6-A275-413B-A871-F6B9991DC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0824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5C80BA9-E6A9-4743-9FF9-58EC5353D5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662" y="833437"/>
            <a:ext cx="11496675" cy="519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75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6F6050B5-B34E-420C-B476-997CA436A4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287" y="1985805"/>
            <a:ext cx="11714921" cy="287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112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0A776313-CBFC-4210-A615-B95EF6D55B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828" y="92765"/>
            <a:ext cx="6859485" cy="667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14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93179D48-2A98-4555-91DA-DD1678E2A5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549" y="1974574"/>
            <a:ext cx="11582273" cy="2410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2577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Grand écran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2020-01-18T10:22:15Z</dcterms:created>
  <dcterms:modified xsi:type="dcterms:W3CDTF">2020-01-18T10:24:52Z</dcterms:modified>
</cp:coreProperties>
</file>