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9AB2A4-9B63-4624-95D0-73CD30AA61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C989B8-846C-47B0-BD84-AD598FAA6A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44D049-5355-488A-9F5C-C4ECF2498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17D01E-343D-4F86-A3A7-0291E201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F259D-00D2-44C3-9658-743931F3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37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86E4BC-5413-43FE-9A1A-3C9ABCCAA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63BF46-7458-4A71-AF93-B4AAFD98A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7E52D0-85D7-45DB-BCF1-BAEFBC42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30FE7F-065B-461C-9349-06F2C033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66384F-95E0-45FD-922F-12D4C947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67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3C1CF2-BF09-4A8A-B588-DCE122026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CC1A31-1364-4350-B13B-1070E8932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6CDFA5-26C4-43E0-A8A0-59B6D889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BE3358-4AA5-4BD9-9E65-BCD198CE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F5311D-B267-46E2-B4FE-1A7F86C9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62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B59C5-F077-44D6-BCA7-9F103F44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76800-626E-4494-91BC-A07F0F5FB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2E176D-E987-4CE7-9F6A-039FB1C0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FA85AF-38F0-419C-A4F9-FA98DAD56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5058D5-3F8C-4E2E-BE4C-A3F4A0E3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567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0794F-727A-4BF8-BBFD-5BFC2A5F7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AA897A-5FA1-4E56-A9B7-B63C8C908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98CF2A-0387-499E-9F83-24359E80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B3D4E-1E90-49D0-AEC8-6249601CB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14FB64-0766-4A3A-B496-A225D38C2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80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036D3-984D-47DD-8CEB-ECF17B068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1FDF88-5A0C-438D-AAF0-E0BBC6BA4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E60EFE-3BA9-4D07-BD1B-186FA889C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51E60B-1DAB-4732-81F2-7CFEA0D68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456D26-F004-4263-AC72-6D380662A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E0CE5E-CAC4-4633-96EF-4879E396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77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FD680-31B8-4569-A2FE-D5298FEC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2AC46F-EEA0-4B47-A28D-0C9BB27BD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EB2D12-DED6-41A5-A9FD-346E93CD6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8E44DA9-5DF9-483F-ACC4-6C7552AC3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6C5265-90A2-4E8C-8CE2-9AD41D195F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2188245-856D-47B3-8737-4EEBC56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F520515-4F2D-4B84-A1C5-C3D0A135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A0D268C-EC70-40A6-A87F-C084F2B7E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AD683B-A975-4AFC-BD95-E268B44E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074512-8A21-4A13-A15E-7669FF11A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8D2F6F-70AD-4800-B3D9-2BEEEB81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1D79E2-A572-4196-A409-B0311D59A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85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A9940A7-CB0F-4E7B-8725-D3213B42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BA2301-F60A-47DE-B56A-D62F31DC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E56118-0DF9-497F-BF5E-81623819F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21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7B441D-BC27-481C-B91F-985A65FE0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F88405-8D6E-4D76-B5E2-9CBA21858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7939BA-D271-4849-A961-2F34D0B5F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4CF8DE-4D96-4D8B-976C-459524CF2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212E08-E605-46CE-9B6A-0E831F923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08A65E-BA16-4109-8A43-C4D06CB0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75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41F0E-A970-4174-AAA7-F0D8E646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E6C06A-9D89-4362-A1AD-423F4EA6C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87035B-F547-47D9-9400-948F98845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C3CD6E-C923-4030-935A-CD3E986D7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41FC09-9CFF-418C-9664-71FAC600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B8E73F-4DAA-4330-8EE9-5FD5E9FF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0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C0F4EA5-BEDB-4538-A8C9-C4051D386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5FC6F1-9027-412A-8E56-36E26E8B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D6E470-F929-4747-AA6C-1E8B6F937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BBE2-E513-4C5A-B7F7-956180132700}" type="datetimeFigureOut">
              <a:rPr lang="fr-FR" smtClean="0"/>
              <a:t>04/06/2020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455537-49D8-4D84-8C91-1256EFBF8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EF334A-78A9-4DB4-95E5-62240C87D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E1E6B-5BF4-45B9-A518-D7E9C43BA8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522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48547E4-524F-4318-9D1F-479D4999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6165" y="145774"/>
            <a:ext cx="6225947" cy="657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5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02D483A-D28D-470A-B88A-382803D14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157" y="0"/>
            <a:ext cx="70636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8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E2ECCAB-AC5B-4D14-BC02-B352073A79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45" y="1735202"/>
            <a:ext cx="11153309" cy="338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2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B1A1704-8600-4D7F-A02B-334213A35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026" y="0"/>
            <a:ext cx="8825948" cy="662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62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77B1B7F-4EEE-4287-B447-76BDB4397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80" y="283116"/>
            <a:ext cx="7595795" cy="156828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225DC54-3E1A-40F9-99C9-E4DA75A70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46" y="1650723"/>
            <a:ext cx="8497128" cy="501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98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39FED32-661A-4F6A-A708-811DCDBD7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252" y="149900"/>
            <a:ext cx="8708698" cy="626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6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260F3EF-0141-4384-8940-160104CFA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28" y="1086679"/>
            <a:ext cx="10326543" cy="433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5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F1DD83F-6B9C-42D7-A047-A4012E52B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268" y="652506"/>
            <a:ext cx="9584045" cy="55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23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F568FDB-4F60-4503-A8ED-B0B744446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19" y="0"/>
            <a:ext cx="7996361" cy="658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816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3FE7670-0F1A-43CA-B7D5-17AD49350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4" y="1053476"/>
            <a:ext cx="8900152" cy="475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8742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Grand écran</PresentationFormat>
  <Paragraphs>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4</cp:revision>
  <dcterms:created xsi:type="dcterms:W3CDTF">2020-05-18T09:47:53Z</dcterms:created>
  <dcterms:modified xsi:type="dcterms:W3CDTF">2020-06-04T14:18:38Z</dcterms:modified>
</cp:coreProperties>
</file>