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ACC4D-9574-48BC-9EC0-FCE3A8628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1044FB-C22C-473C-8694-FE8006879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06C535-D689-448F-BD48-BBFE4869E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00A5C3-195A-4C78-A8C0-F1FA6045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163D18-13C5-4862-B7E0-EB8D4614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32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07DD7-AA9C-4861-BADA-E1E42DB7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C10906-DCF2-4442-8368-8FAD78D94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03B7CD-9741-4C32-B451-A35EA3C9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F1AC7-A6E7-4FF8-866A-8C9CDFA5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919173-86E0-4951-B3CD-75B9D162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26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1D0790-EE41-4F09-81E0-9132C72B4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607DE2-38A9-4C63-8686-D69DAA035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087E7-3DF8-41BE-BB18-C33D908D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53E6A2-8135-4D52-AEF7-44353A0A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BCFD0-9D49-44AB-BF02-A909CC8E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49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428F3-EAE8-44A8-B818-C4F47AC1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04E0A4-A9B0-43D4-B0FE-97F56824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965A1-EE6F-472F-90DE-4900C26C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EBA159-2225-4E4B-80E9-48ABA926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C7DF13-2870-418A-BF90-EE3C302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4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0F078-435C-4041-A7B8-8F5A1B9B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A0D8D7-4AE5-40BB-94FC-998DAED3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872A4E-02E8-46CB-BA31-CE95D83E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CAB56E-0F21-4F7F-9180-C292AA6E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B8D914-3CF3-403B-B32F-E75AFE20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33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9966E-1BF9-47F0-9C0B-01A9648B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2D1AD5-1682-41A5-9355-D220746AB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DBFA54-941D-44AE-8DD4-55E6D63DC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DDAC23-761A-44E3-817B-5A30AF1E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A8E3FA-E4AC-4215-9429-B95142D9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A30537-F63E-47AE-9D1F-FF3F4E15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1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B2C31-5164-435E-A393-D025CEE5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8B8E88-01CC-4264-8D95-28EC8FE82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9E25C8-E35B-43F6-9254-B43DCE629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0758F1-C333-4A2C-891D-F9B92EA2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3FC87A-5343-4325-981A-53193AA26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D8B12B-5E2B-4F52-BB79-F8ABD6DF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978A88-3D90-422E-B903-0C947CA7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1A3776-8968-445C-9BDD-9EB23738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66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A81D1-25FF-4A65-A3EC-45AED833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6B4A41-BD1F-4558-8417-8856C59D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CD2A67-7F09-4E06-AA38-18D325D5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115F8B-C9C1-406C-B9BC-EFE359D6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6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974ADB-E8DA-4AA7-83A3-4DCB70EB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959783-8563-4354-A1AB-326927A7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1DA658-F3B5-4868-875B-3F03FBBB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62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9A960-A29B-4069-A099-E1E18D22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969773-83FC-4D97-98D4-1372705F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79AF43-238A-41F2-A26B-DD112D216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205586-196A-4CD5-B696-4739E71D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B8BEFD-0EE4-482A-9DD7-27CEE654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2D6BA7-323C-42E5-93AC-8300111C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4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4C859-D7B2-4862-BCF0-8D0787FA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B444E6-60FE-4986-8294-3C2E8D494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120049-431A-4E7B-A918-B0F5915F8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2B4B05-D982-4AC4-9DF9-FCD28E00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12F220-1A4A-4251-B10F-8A07A457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27C8C7-0759-4CF9-88CF-5EFE4572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6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6CBEC1-D984-4023-B172-E78094DA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4BAD18-C507-4BF7-B59C-025B8387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272174-8283-4EF9-9E70-B9B561CF0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7EF1-BD50-4561-82D6-3947000A0FE9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2E5A52-B2CA-420C-908E-8BCBF9426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E5DFD9-C791-4612-BBAC-7DA4916D4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F09E5-D6A0-44AC-99C9-28D309C1B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35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169CF3C-1B7C-4537-9459-E3EC67B7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59466" cy="3429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0D77E9-479D-4A81-AAB2-E24987704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67" y="0"/>
            <a:ext cx="6132534" cy="68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2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F8516D2-A04E-4343-8DE8-F9158C6F5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74" y="1139998"/>
            <a:ext cx="9819252" cy="45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0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2B71E6-BE6C-45D2-8A95-4582B140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96" y="86461"/>
            <a:ext cx="6941034" cy="43195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BE37768-3F8C-4528-9665-DC111BBF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8" y="4582125"/>
            <a:ext cx="10398123" cy="21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8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2D0640C-F6F0-42EC-9243-E5523D8E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47" y="1630018"/>
            <a:ext cx="10396353" cy="32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2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938BD3-3896-496B-8301-AA465494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" y="940904"/>
            <a:ext cx="12183304" cy="43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8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A6E824-82BD-482F-94EA-DDFFBA08E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27" y="132523"/>
            <a:ext cx="9188782" cy="66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1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C29E3EB-AA2C-4638-853A-74FDDE16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9" y="74096"/>
            <a:ext cx="10310191" cy="67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5FE480B-EDBC-4811-AD85-DE66810FD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6" y="26678"/>
            <a:ext cx="6412590" cy="68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33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2020-04-07T13:08:08Z</dcterms:created>
  <dcterms:modified xsi:type="dcterms:W3CDTF">2020-04-07T13:23:16Z</dcterms:modified>
</cp:coreProperties>
</file>