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9" r:id="rId4"/>
    <p:sldId id="260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2" d="100"/>
          <a:sy n="72" d="100"/>
        </p:scale>
        <p:origin x="65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EF96492-48F2-42F3-8AF7-038A70FDF0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3E77AE8-E638-4794-AF41-9EC5ACF86B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2D405EB-6B44-4D99-81EF-81C6B8CE2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2DC41-5CAC-456D-B286-6BC4E9B0069B}" type="datetimeFigureOut">
              <a:rPr lang="fr-FR" smtClean="0"/>
              <a:t>27/03/2020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12CB65E-B634-4A8A-A0AC-DC6DCD52E5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FEBB39B-6443-4069-85CB-33CBF33E5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C410B-99D4-4B0E-98F7-8310791797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6008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2721BD5-AE57-40EB-B3ED-AC1BD4CF18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A8358EE-80BA-4B4C-8B5A-F8991E25AE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DE35279-E840-4C68-B727-870240DC07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2DC41-5CAC-456D-B286-6BC4E9B0069B}" type="datetimeFigureOut">
              <a:rPr lang="fr-FR" smtClean="0"/>
              <a:t>27/03/2020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D8C39C2-5240-4A91-8D7B-6030DAF11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F17A87B-D78B-4B3C-933C-6859EC5962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C410B-99D4-4B0E-98F7-8310791797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5451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3A1B390F-ABB0-4014-9ACF-BD31798CDF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E78DC34-86A7-4719-BEA7-B070A979BA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08945B6-83AF-4C73-82CD-45F0630847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2DC41-5CAC-456D-B286-6BC4E9B0069B}" type="datetimeFigureOut">
              <a:rPr lang="fr-FR" smtClean="0"/>
              <a:t>27/03/2020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AEAC2E5-851E-437F-9B66-A5DC283D3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A990D5B-6827-4828-98EE-F94E1C51E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C410B-99D4-4B0E-98F7-8310791797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4265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23E0D5E-687F-4F2D-98C7-ABF5E15930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536568E-253E-4F01-B04C-50A5BED95C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3C157E7-1B8C-4E22-A48F-F833DC2A2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2DC41-5CAC-456D-B286-6BC4E9B0069B}" type="datetimeFigureOut">
              <a:rPr lang="fr-FR" smtClean="0"/>
              <a:t>27/03/2020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D9B79C1-9366-453C-94AE-BD06920CE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6440845-6600-4F1C-91CF-CE764C09E3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C410B-99D4-4B0E-98F7-8310791797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0670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82DE279-0EFA-4467-BB61-BB4DC9C651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F04EE06-2385-439A-B13C-F5AB054436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4FDB738-B289-4F4A-B701-262D3976B7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2DC41-5CAC-456D-B286-6BC4E9B0069B}" type="datetimeFigureOut">
              <a:rPr lang="fr-FR" smtClean="0"/>
              <a:t>27/03/2020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463C7AB-BDBB-4C44-B5E3-16CC3B533C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05A152F-C984-4BD7-9CA8-0FA60C4758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C410B-99D4-4B0E-98F7-8310791797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0446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2A8E82-7D34-4B0B-8615-E3D29A3860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48EDF6B-ACE3-4131-A8CE-952CFA969C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3DBDD79-F7B4-442C-96B4-71B25FFB17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D0A7339-C8E2-460F-ABA1-500A4CFF30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2DC41-5CAC-456D-B286-6BC4E9B0069B}" type="datetimeFigureOut">
              <a:rPr lang="fr-FR" smtClean="0"/>
              <a:t>27/03/2020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6801A0D-B836-4E20-838D-4522EB51C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5FEBF90-78B5-45AF-B973-09376D4A2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C410B-99D4-4B0E-98F7-8310791797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8972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4B93F37-88CF-4FDE-9E68-BAD35F62F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2A496E7-D69F-4863-B5F8-793F857610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02C08DE-3265-402F-8E2B-0B0BF82FBF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BCFAAB3-5ECD-41EB-9EE5-FF4170FCC6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6440E2B6-5157-4EAE-9D98-7934DA9D91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F9AF458E-BA21-47D7-8D89-3691A8ABCB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2DC41-5CAC-456D-B286-6BC4E9B0069B}" type="datetimeFigureOut">
              <a:rPr lang="fr-FR" smtClean="0"/>
              <a:t>27/03/2020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257C230-1393-47A8-B802-3A3A3D28C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45A7BE90-9FF3-48EB-A281-2B2F7871C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C410B-99D4-4B0E-98F7-8310791797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1145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A6E2D91-14E4-4469-9BF3-5D4A0014E6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1509055-4CC9-4FB6-8801-C4A254A09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2DC41-5CAC-456D-B286-6BC4E9B0069B}" type="datetimeFigureOut">
              <a:rPr lang="fr-FR" smtClean="0"/>
              <a:t>27/03/2020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EBAED7A-2821-4C70-9943-2731D9FEF1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FFD0918-DF7D-4824-A4FB-AA9B81FDFC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C410B-99D4-4B0E-98F7-8310791797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19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428CEAAE-68A0-4447-B74B-6B2DD95897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2DC41-5CAC-456D-B286-6BC4E9B0069B}" type="datetimeFigureOut">
              <a:rPr lang="fr-FR" smtClean="0"/>
              <a:t>27/03/2020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0F060964-A11D-429D-B49C-D9D2FFDBA9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6695A6F-58F5-46BD-917E-18E231A089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C410B-99D4-4B0E-98F7-8310791797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3855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F881CD-274A-4B2A-90E8-85AB84569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578B42B-7927-41A5-98C4-544C268DF5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022320B-341C-4691-B992-16700632E5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3B69386-580C-4435-AA56-AB38CCCD6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2DC41-5CAC-456D-B286-6BC4E9B0069B}" type="datetimeFigureOut">
              <a:rPr lang="fr-FR" smtClean="0"/>
              <a:t>27/03/2020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9EA1F3E-0D36-4B48-980F-6999B4D802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C8B1AD4-2F0F-484D-9998-A75D74C32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C410B-99D4-4B0E-98F7-8310791797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6037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5E4828F-E633-41DE-85CC-4E9A1F6499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8CE32245-1756-448E-9AC0-C81CBF75DA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840D07F-57E6-49AF-AB41-607474F26B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C067442-3395-45BF-B8FE-B9A7A1E3FF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2DC41-5CAC-456D-B286-6BC4E9B0069B}" type="datetimeFigureOut">
              <a:rPr lang="fr-FR" smtClean="0"/>
              <a:t>27/03/2020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8BF3260-63F6-4729-8A58-907F82907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BDAF4EC-E37E-4030-81CC-92649170F3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C410B-99D4-4B0E-98F7-8310791797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7355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DE555F2-CCEC-4810-A2CB-7B05B249AF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CFA2FAB-EA17-4435-A8AE-4D03797E1A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64134B1-E3B7-4FF1-A10F-9D7A6E0DB8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52DC41-5CAC-456D-B286-6BC4E9B0069B}" type="datetimeFigureOut">
              <a:rPr lang="fr-FR" smtClean="0"/>
              <a:t>27/03/2020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F3AA869-DB13-42D1-BFC5-AAA28A9B98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781222C-CAF3-4A96-A8C9-5FD93FCC4E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0C410B-99D4-4B0E-98F7-8310791797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6857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76DCD644-8A38-4429-B8E3-A2CAFD0AB7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250" y="0"/>
            <a:ext cx="51435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78546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CE99F79D-A576-4264-A7FF-4AA48A3C91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250" y="0"/>
            <a:ext cx="51435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8981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C01C7072-7EC8-41B9-B907-8B6FF46825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250" y="0"/>
            <a:ext cx="51435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85986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FE603D04-2023-465D-A915-4DE03B2342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" y="0"/>
            <a:ext cx="1219140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051271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0</Words>
  <Application>Microsoft Office PowerPoint</Application>
  <PresentationFormat>Grand écran</PresentationFormat>
  <Paragraphs>0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Olivier</dc:creator>
  <cp:lastModifiedBy>Olivier</cp:lastModifiedBy>
  <cp:revision>2</cp:revision>
  <dcterms:created xsi:type="dcterms:W3CDTF">2020-03-27T14:23:40Z</dcterms:created>
  <dcterms:modified xsi:type="dcterms:W3CDTF">2020-03-27T14:34:31Z</dcterms:modified>
</cp:coreProperties>
</file>