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447E-01CF-41CE-981F-D96444190610}" type="datetimeFigureOut">
              <a:rPr lang="fr-FR" smtClean="0"/>
              <a:t>17/10/2019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48E1-ECD1-4E91-A5C8-E667EE579B2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447E-01CF-41CE-981F-D96444190610}" type="datetimeFigureOut">
              <a:rPr lang="fr-FR" smtClean="0"/>
              <a:t>17/10/2019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48E1-ECD1-4E91-A5C8-E667EE579B2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447E-01CF-41CE-981F-D96444190610}" type="datetimeFigureOut">
              <a:rPr lang="fr-FR" smtClean="0"/>
              <a:t>17/10/2019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48E1-ECD1-4E91-A5C8-E667EE579B2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447E-01CF-41CE-981F-D96444190610}" type="datetimeFigureOut">
              <a:rPr lang="fr-FR" smtClean="0"/>
              <a:t>17/10/2019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48E1-ECD1-4E91-A5C8-E667EE579B2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447E-01CF-41CE-981F-D96444190610}" type="datetimeFigureOut">
              <a:rPr lang="fr-FR" smtClean="0"/>
              <a:t>17/10/2019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48E1-ECD1-4E91-A5C8-E667EE579B2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447E-01CF-41CE-981F-D96444190610}" type="datetimeFigureOut">
              <a:rPr lang="fr-FR" smtClean="0"/>
              <a:t>17/10/2019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48E1-ECD1-4E91-A5C8-E667EE579B2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447E-01CF-41CE-981F-D96444190610}" type="datetimeFigureOut">
              <a:rPr lang="fr-FR" smtClean="0"/>
              <a:t>17/10/2019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48E1-ECD1-4E91-A5C8-E667EE579B2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447E-01CF-41CE-981F-D96444190610}" type="datetimeFigureOut">
              <a:rPr lang="fr-FR" smtClean="0"/>
              <a:t>17/10/2019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48E1-ECD1-4E91-A5C8-E667EE579B2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447E-01CF-41CE-981F-D96444190610}" type="datetimeFigureOut">
              <a:rPr lang="fr-FR" smtClean="0"/>
              <a:t>17/10/2019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48E1-ECD1-4E91-A5C8-E667EE579B2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447E-01CF-41CE-981F-D96444190610}" type="datetimeFigureOut">
              <a:rPr lang="fr-FR" smtClean="0"/>
              <a:t>17/10/2019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48E1-ECD1-4E91-A5C8-E667EE579B2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6447E-01CF-41CE-981F-D96444190610}" type="datetimeFigureOut">
              <a:rPr lang="fr-FR" smtClean="0"/>
              <a:t>17/10/2019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48E1-ECD1-4E91-A5C8-E667EE579B2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6447E-01CF-41CE-981F-D96444190610}" type="datetimeFigureOut">
              <a:rPr lang="fr-FR" smtClean="0"/>
              <a:t>17/10/2019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748E1-ECD1-4E91-A5C8-E667EE579B2A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https://zimbra.free.fr/service/home/~/?auth=co&amp;loc=fr&amp;id=29860&amp;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48" name="AutoShape 4" descr="https://zimbra.free.fr/service/home/~/?auth=co&amp;loc=fr&amp;id=29860&amp;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50" name="AutoShape 6" descr="https://zimbra.free.fr/service/home/~/?auth=co&amp;loc=fr&amp;id=29860&amp;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52" name="AutoShape 8" descr="https://zimbra.free.fr/service/home/~/?auth=co&amp;loc=fr&amp;id=29860&amp;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54" name="AutoShape 10" descr="https://zimbra.free.fr/service/home/~/?auth=co&amp;loc=fr&amp;id=29860&amp;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0"/>
            <a:ext cx="74295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-714404"/>
            <a:ext cx="74295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74295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-1571660"/>
            <a:ext cx="74295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Affichage à l'écran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GAYROLI</dc:creator>
  <cp:lastModifiedBy>GAYROLI</cp:lastModifiedBy>
  <cp:revision>2</cp:revision>
  <dcterms:created xsi:type="dcterms:W3CDTF">2019-10-17T12:06:14Z</dcterms:created>
  <dcterms:modified xsi:type="dcterms:W3CDTF">2019-10-17T12:14:50Z</dcterms:modified>
</cp:coreProperties>
</file>