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296" r:id="rId3"/>
    <p:sldId id="297" r:id="rId4"/>
    <p:sldId id="298" r:id="rId5"/>
    <p:sldId id="287" r:id="rId6"/>
    <p:sldId id="289" r:id="rId7"/>
    <p:sldId id="288" r:id="rId8"/>
    <p:sldId id="291" r:id="rId9"/>
    <p:sldId id="292" r:id="rId10"/>
    <p:sldId id="293" r:id="rId11"/>
    <p:sldId id="290" r:id="rId12"/>
    <p:sldId id="294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137C12-6615-4BC0-8095-0E423E9C3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38F26B2-BD78-41F7-8F34-5037DFC949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147FB-7FC9-4B3C-BE57-7C4388FE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96BDB7-227F-40A2-B2FF-6C44CD293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55DE1B7-DC1B-42C9-8FC9-B5FA7C082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22011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4B55F00-A1A3-4664-8C57-F143DE163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4106714-0A07-4E47-BE06-F122DE7500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43A465-5AEA-4EB2-8264-14E6F2A8B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1E378E-119A-4ED8-8646-5D88689D4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321406B-C6FA-4F55-B318-515FFBD2E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952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B678812-4E72-4BF4-A83E-68DE843BB9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251EE3C-FAD8-48B5-92BF-997B342D38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3A494C-5C6C-4813-91EF-953EAC421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EA2578-3B31-4344-99F8-76BA2E034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4DED5D-3EB7-495F-97FD-327259C54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7273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DB24B7C-0671-4988-A596-4839167E8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51B54A3-F831-42F9-910C-49B1925984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2511F16-22B7-4892-A975-2D5EF075D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F6A353-FA6A-45F0-A10E-AEF9F8A2D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FD04DE-6D1F-4322-924C-78AF0D93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313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CFC84A-EEB3-41E5-9151-E08B00664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8D8A8D-25AE-4311-80DF-18FEEF165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CECD453-0AC5-49B1-9A6C-18117FBD2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27D5CCB-4FA2-4053-82A9-1926D7FE0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1BA2CF-C408-4051-9004-BA20BDB37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3418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44E92-83DE-4ECD-9D49-84A12355D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93196DF-8074-4576-A5F4-8DDE004DC5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50B0623-95E4-4228-BE11-5E3B9C133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6D012C-7F1B-44C0-BA24-CE5EFCE6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34B780-B02D-4B03-8A28-645BC7E31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2B8816-D723-434A-9692-20EA2DC1C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695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39A7F98-11A8-461C-805C-4E96F85C1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7B699AF-4B92-40DE-9D9A-1AA8BB356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40FB987-9369-49FB-9467-044704B96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B3E948-ABE4-4416-B027-9095C34ACF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1B5E4C3-69C6-4BB0-8F12-2852DC3FDC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70FF537-E4A0-47DA-BAD2-C25FA3092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91D02D6-3016-4344-80D3-133E7BF5B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50FD70C-FF98-46A7-A943-324B4CFBA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973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420F21A-96AE-429A-83DF-957A6965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1441AEB-AE05-452B-B43C-F729FA2D7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AF5E796-1F8A-4D7D-A0E6-610B46A1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0F2641F-3087-47AF-9628-7200568C1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967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0080897-B5C7-4B3C-B3BA-C2761CB9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96556D-412B-4741-9F69-08297AB6A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5CEB94C-2E4B-4F93-9934-B6D7D5C8E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6454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02CE4A0-C340-437D-ADF2-64362F63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CECEDD3-B6D4-4112-BE23-0A8A4C45C3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3344351-A76F-496A-92F4-52CF34F9F4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41CDCA-55BE-431D-9765-16C842326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200F29F-FFE1-480A-AA6C-DA619B2B5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532B92D-E356-45B1-AAF7-4C2B94217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6162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C436D0E-E1ED-493C-8091-4F3D0278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5967E1-D452-409D-B67C-FBBD32CF59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28B3660-6B2E-4CB5-8868-BDC790EAEB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DFC483-FF85-4B53-8146-149AD763DE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5770D7-6B3E-48E4-BDF0-64C5A04DB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3CB7F16-3BC6-4781-82E4-E2EAA1D29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540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237E449-FE25-4E21-AF7C-AA5734677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266741-135E-4161-96B6-C83636370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58B50AD-41A4-4D53-A948-6C311BE0F2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31B62-4084-4456-B52A-F2FAFABA0ABE}" type="datetimeFigureOut">
              <a:rPr lang="fr-FR" smtClean="0"/>
              <a:t>22/09/2021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33B5B47-2693-4914-9021-7D4B970F5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9905DEF-BF80-4CAF-AE1F-5227ACA5C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D4651-82B9-4EA7-8982-AF30C1063AC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0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18800167-11D3-4B97-A1E6-6A09B97343BB}"/>
              </a:ext>
            </a:extLst>
          </p:cNvPr>
          <p:cNvSpPr txBox="1"/>
          <p:nvPr/>
        </p:nvSpPr>
        <p:spPr>
          <a:xfrm>
            <a:off x="947530" y="428178"/>
            <a:ext cx="102969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u="sng" dirty="0">
                <a:latin typeface="Comic Sans MS" panose="030F0702030302020204" pitchFamily="66" charset="0"/>
              </a:rPr>
              <a:t>Questions sur l’émission.</a:t>
            </a:r>
          </a:p>
          <a:p>
            <a:endParaRPr lang="fr-FR" sz="3200" u="sng" dirty="0">
              <a:latin typeface="Comic Sans MS" panose="030F0702030302020204" pitchFamily="66" charset="0"/>
            </a:endParaRPr>
          </a:p>
          <a:p>
            <a:pPr lvl="0"/>
            <a:r>
              <a:rPr lang="fr-FR" sz="3200" dirty="0">
                <a:latin typeface="Comic Sans MS" panose="030F0702030302020204" pitchFamily="66" charset="0"/>
              </a:rPr>
              <a:t>a- Pourquoi les scientifiques cherchent-ils à regarder loin dans l’espace 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73570E6D-0F8D-47D8-AD16-9626B639D694}"/>
              </a:ext>
            </a:extLst>
          </p:cNvPr>
          <p:cNvSpPr txBox="1"/>
          <p:nvPr/>
        </p:nvSpPr>
        <p:spPr>
          <a:xfrm>
            <a:off x="1004536" y="3059668"/>
            <a:ext cx="1056250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Plus on regarde loin dans l’espace, plus on regarde loin 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dans notre passé. </a:t>
            </a:r>
          </a:p>
        </p:txBody>
      </p:sp>
    </p:spTree>
    <p:extLst>
      <p:ext uri="{BB962C8B-B14F-4D97-AF65-F5344CB8AC3E}">
        <p14:creationId xmlns:p14="http://schemas.microsoft.com/office/powerpoint/2010/main" val="416325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D3A944A-F809-4615-A0B5-0ED1A4A6135B}"/>
              </a:ext>
            </a:extLst>
          </p:cNvPr>
          <p:cNvSpPr txBox="1"/>
          <p:nvPr/>
        </p:nvSpPr>
        <p:spPr>
          <a:xfrm>
            <a:off x="1577009" y="1139687"/>
            <a:ext cx="9037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On voit vite à quel point c’est plus pratique d’utiliser es années lumière !</a:t>
            </a:r>
          </a:p>
        </p:txBody>
      </p:sp>
    </p:spTree>
    <p:extLst>
      <p:ext uri="{BB962C8B-B14F-4D97-AF65-F5344CB8AC3E}">
        <p14:creationId xmlns:p14="http://schemas.microsoft.com/office/powerpoint/2010/main" val="668551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D478F4E-5CD7-48C7-8003-341705A86EDA}"/>
              </a:ext>
            </a:extLst>
          </p:cNvPr>
          <p:cNvSpPr/>
          <p:nvPr/>
        </p:nvSpPr>
        <p:spPr>
          <a:xfrm>
            <a:off x="841513" y="894883"/>
            <a:ext cx="105089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h- Pensez-vous qu’il soit à notre portée d’atteindre physiquement les étoiles? </a:t>
            </a:r>
            <a:r>
              <a:rPr lang="fr-FR" dirty="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F24D54EB-F632-4E91-8542-E4BA281FE7CF}"/>
              </a:ext>
            </a:extLst>
          </p:cNvPr>
          <p:cNvSpPr txBox="1"/>
          <p:nvPr/>
        </p:nvSpPr>
        <p:spPr>
          <a:xfrm>
            <a:off x="841513" y="2619443"/>
            <a:ext cx="108535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Non car les distances sont … astronomiques.</a:t>
            </a: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0421D74D-6AB3-4DCA-A0ED-4CE60B9B5630}"/>
              </a:ext>
            </a:extLst>
          </p:cNvPr>
          <p:cNvSpPr txBox="1"/>
          <p:nvPr/>
        </p:nvSpPr>
        <p:spPr>
          <a:xfrm>
            <a:off x="841513" y="3696661"/>
            <a:ext cx="108535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Par exemple.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Le vol d’Apollo 11 a duré 8 jours, 3 heures et 18 minutes.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Au 28 avril 2019, la sonde Voyager 1 est à environ 21 673 605 500 kilomètres de la Terre. Elle commence à quitter notre système solaire alors que son lancement a eu lieu le 5 septembre 1977 !</a:t>
            </a:r>
          </a:p>
        </p:txBody>
      </p:sp>
    </p:spTree>
    <p:extLst>
      <p:ext uri="{BB962C8B-B14F-4D97-AF65-F5344CB8AC3E}">
        <p14:creationId xmlns:p14="http://schemas.microsoft.com/office/powerpoint/2010/main" val="3408370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8DF30007-003D-4F47-A15E-035756CDACC8}"/>
              </a:ext>
            </a:extLst>
          </p:cNvPr>
          <p:cNvSpPr txBox="1"/>
          <p:nvPr/>
        </p:nvSpPr>
        <p:spPr>
          <a:xfrm>
            <a:off x="1577009" y="1139687"/>
            <a:ext cx="9037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A cette allure il atteindrait Proxima du Centaure en …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6877DDE-3346-4AF7-A755-846CA80043B5}"/>
              </a:ext>
            </a:extLst>
          </p:cNvPr>
          <p:cNvSpPr txBox="1"/>
          <p:nvPr/>
        </p:nvSpPr>
        <p:spPr>
          <a:xfrm>
            <a:off x="1577009" y="2524539"/>
            <a:ext cx="90379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lain" startAt="1013"/>
            </a:pP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/ 21,6.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10</a:t>
            </a:r>
            <a:r>
              <a:rPr lang="fr-FR" sz="3200" baseline="300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9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= 476 années</a:t>
            </a:r>
            <a:r>
              <a:rPr lang="fr-FR" sz="3200" baseline="300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   </a:t>
            </a:r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870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4216058F-774F-4792-B79C-C7F5CEFE50B2}"/>
              </a:ext>
            </a:extLst>
          </p:cNvPr>
          <p:cNvSpPr txBox="1"/>
          <p:nvPr/>
        </p:nvSpPr>
        <p:spPr>
          <a:xfrm>
            <a:off x="742123" y="431492"/>
            <a:ext cx="1090653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b- Combien de temps la lumière met-elle pour nous parvenir : du Soleil, de Proxima du Centaure, d’Andromède, de l'amas du Centaure 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9E602D61-40AF-4B50-A25A-1E50E5AEE965}"/>
              </a:ext>
            </a:extLst>
          </p:cNvPr>
          <p:cNvSpPr txBox="1"/>
          <p:nvPr/>
        </p:nvSpPr>
        <p:spPr>
          <a:xfrm>
            <a:off x="742123" y="3016839"/>
            <a:ext cx="1020338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Notre Soleil est à une distance de 8 min et 30 s.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Proxima du Centaure est à 4 années lumière.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Andromède est à 2 millions d’années lumière.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Les galaxies de l’Amas du Centaure sont à 155 millions d’années lumière de nous !</a:t>
            </a: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7203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F8BECF4-423D-45CC-A6CF-1C9DE31EA584}"/>
              </a:ext>
            </a:extLst>
          </p:cNvPr>
          <p:cNvSpPr txBox="1"/>
          <p:nvPr/>
        </p:nvSpPr>
        <p:spPr>
          <a:xfrm>
            <a:off x="940904" y="803319"/>
            <a:ext cx="8468139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c- Qu’apprend-on grâce à cela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24B25C77-121C-4B7A-9E76-0C48567EE683}"/>
              </a:ext>
            </a:extLst>
          </p:cNvPr>
          <p:cNvSpPr txBox="1"/>
          <p:nvPr/>
        </p:nvSpPr>
        <p:spPr>
          <a:xfrm>
            <a:off x="940904" y="2213507"/>
            <a:ext cx="99998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Nous apprenons ainsi à reconstruire notre Histoire.</a:t>
            </a:r>
          </a:p>
        </p:txBody>
      </p:sp>
    </p:spTree>
    <p:extLst>
      <p:ext uri="{BB962C8B-B14F-4D97-AF65-F5344CB8AC3E}">
        <p14:creationId xmlns:p14="http://schemas.microsoft.com/office/powerpoint/2010/main" val="489743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>
            <a:extLst>
              <a:ext uri="{FF2B5EF4-FFF2-40B4-BE49-F238E27FC236}">
                <a16:creationId xmlns:a16="http://schemas.microsoft.com/office/drawing/2014/main" id="{E43F89D6-CB1E-441E-8578-3C61347D8718}"/>
              </a:ext>
            </a:extLst>
          </p:cNvPr>
          <p:cNvSpPr txBox="1"/>
          <p:nvPr/>
        </p:nvSpPr>
        <p:spPr>
          <a:xfrm>
            <a:off x="344557" y="654087"/>
            <a:ext cx="10071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d- Peut-on remonter jusqu’au Big-bang ?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DFEFD733-C9AE-46C0-BC04-5198962C2E5F}"/>
              </a:ext>
            </a:extLst>
          </p:cNvPr>
          <p:cNvSpPr txBox="1"/>
          <p:nvPr/>
        </p:nvSpPr>
        <p:spPr>
          <a:xfrm>
            <a:off x="498955" y="1885960"/>
            <a:ext cx="1092422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Non car les 380 000 premières années étaient trop chaude 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Et notre Univers encore opaque. La lumière ne pouvait pas s’y déplacer librement.</a:t>
            </a:r>
          </a:p>
        </p:txBody>
      </p:sp>
    </p:spTree>
    <p:extLst>
      <p:ext uri="{BB962C8B-B14F-4D97-AF65-F5344CB8AC3E}">
        <p14:creationId xmlns:p14="http://schemas.microsoft.com/office/powerpoint/2010/main" val="350750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22243" y="494439"/>
            <a:ext cx="1074751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u="sng" dirty="0">
                <a:latin typeface="Comic Sans MS" panose="030F0702030302020204" pitchFamily="66" charset="0"/>
              </a:rPr>
              <a:t>Autres questions.</a:t>
            </a:r>
          </a:p>
          <a:p>
            <a:endParaRPr lang="fr-FR" sz="3200" u="sng" dirty="0">
              <a:latin typeface="Comic Sans MS" panose="030F0702030302020204" pitchFamily="66" charset="0"/>
            </a:endParaRPr>
          </a:p>
          <a:p>
            <a:pPr lvl="0"/>
            <a:r>
              <a:rPr lang="fr-FR" sz="3200" dirty="0">
                <a:latin typeface="Comic Sans MS" panose="030F0702030302020204" pitchFamily="66" charset="0"/>
              </a:rPr>
              <a:t>e- En quelle année verrez-vous la lumière émise maintenant par l’étoile polaire sachant qu’elle est située à 430 </a:t>
            </a:r>
            <a:r>
              <a:rPr lang="fr-FR" sz="3200" dirty="0" err="1">
                <a:latin typeface="Comic Sans MS" panose="030F0702030302020204" pitchFamily="66" charset="0"/>
              </a:rPr>
              <a:t>a.l</a:t>
            </a:r>
            <a:r>
              <a:rPr lang="fr-FR" sz="3200" dirty="0">
                <a:latin typeface="Comic Sans MS" panose="030F0702030302020204" pitchFamily="66" charset="0"/>
              </a:rPr>
              <a:t> ? </a:t>
            </a:r>
          </a:p>
          <a:p>
            <a:pPr lvl="0"/>
            <a:endParaRPr lang="fr-FR" sz="3200" dirty="0">
              <a:latin typeface="Comic Sans MS" panose="030F0702030302020204" pitchFamily="66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FA1AB1E-A8B2-43EF-95A5-24FE461217E0}"/>
              </a:ext>
            </a:extLst>
          </p:cNvPr>
          <p:cNvSpPr txBox="1"/>
          <p:nvPr/>
        </p:nvSpPr>
        <p:spPr>
          <a:xfrm>
            <a:off x="722243" y="3031434"/>
            <a:ext cx="1013128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La lumière se propage à vitesse finie. Les évènements ne se voient donc pas instantanément !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La lumière émise par l’étoile polaire aujourd’hui met donc un certain à nous parvenir. Elle est à une distance de 430 années lumière, donc le trajet de la lumière durera 430 ans avant de nous atteindre.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Nous serons en 2020 + 430 = 2450.</a:t>
            </a:r>
          </a:p>
        </p:txBody>
      </p:sp>
    </p:spTree>
    <p:extLst>
      <p:ext uri="{BB962C8B-B14F-4D97-AF65-F5344CB8AC3E}">
        <p14:creationId xmlns:p14="http://schemas.microsoft.com/office/powerpoint/2010/main" val="116388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B5C1BEE-2C32-4D37-8B7A-8DD92589EDDB}"/>
              </a:ext>
            </a:extLst>
          </p:cNvPr>
          <p:cNvSpPr/>
          <p:nvPr/>
        </p:nvSpPr>
        <p:spPr>
          <a:xfrm>
            <a:off x="602974" y="602569"/>
            <a:ext cx="1098605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f- Une super nova est une étoile en fin de vie qui a explosé et éjecté une partie de sa matière dans l’espace. La nébuleuse du crabe est le reste d’une supernova située à 592 </a:t>
            </a:r>
            <a:r>
              <a:rPr lang="fr-FR" sz="32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a.l.</a:t>
            </a:r>
            <a:r>
              <a:rPr lang="fr-FR" sz="3200" dirty="0">
                <a:solidFill>
                  <a:prstClr val="black"/>
                </a:solidFill>
                <a:latin typeface="Comic Sans MS" panose="030F0702030302020204" pitchFamily="66" charset="0"/>
              </a:rPr>
              <a:t> Les Chinois l’ont observé en 1054. En quelle année cette supernova a-t-elle réellement explosée ?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7567658-B21C-4347-BF23-34A0794FF3D3}"/>
              </a:ext>
            </a:extLst>
          </p:cNvPr>
          <p:cNvSpPr txBox="1"/>
          <p:nvPr/>
        </p:nvSpPr>
        <p:spPr>
          <a:xfrm>
            <a:off x="602974" y="3649557"/>
            <a:ext cx="1088666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De la même façon lorsque les Chinois ont aperçu dans le ciel la supernova, celle-ci avait déjà explosée depuis longtemps. La lumière avait mis 592 ans pour atteindre la Terre. Comme cet évènement a été vu en 1054, l’explosion a eu lieu en 1054 – 592 = 462. 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L’explosion a réellement eu lieu en l’an 462 !</a:t>
            </a:r>
          </a:p>
        </p:txBody>
      </p:sp>
    </p:spTree>
    <p:extLst>
      <p:ext uri="{BB962C8B-B14F-4D97-AF65-F5344CB8AC3E}">
        <p14:creationId xmlns:p14="http://schemas.microsoft.com/office/powerpoint/2010/main" val="276646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55375" y="874455"/>
            <a:ext cx="104957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latin typeface="Comic Sans MS" panose="030F0702030302020204" pitchFamily="66" charset="0"/>
              </a:rPr>
              <a:t>g- Calculez en km la distance de la Terre au Soleil, puis de la Terre à Proxima du Centaure.</a:t>
            </a:r>
          </a:p>
          <a:p>
            <a:endParaRPr lang="fr-FR" sz="3200" dirty="0">
              <a:latin typeface="Comic Sans MS" panose="030F0702030302020204" pitchFamily="66" charset="0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59E7CA21-D414-4226-8E9A-34FFE5036AF6}"/>
              </a:ext>
            </a:extLst>
          </p:cNvPr>
          <p:cNvSpPr txBox="1"/>
          <p:nvPr/>
        </p:nvSpPr>
        <p:spPr>
          <a:xfrm>
            <a:off x="755375" y="2669402"/>
            <a:ext cx="1085353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La lumière met pour nous atteindre 8 minutes et 20 secondes depuis notre Soleil. 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Elle est donc à  8 min 20 s lumière.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Convertissons en km.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Je sais que vitesse = distance / durée.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Donc distance  = vitesse * durée</a:t>
            </a:r>
          </a:p>
        </p:txBody>
      </p:sp>
    </p:spTree>
    <p:extLst>
      <p:ext uri="{BB962C8B-B14F-4D97-AF65-F5344CB8AC3E}">
        <p14:creationId xmlns:p14="http://schemas.microsoft.com/office/powerpoint/2010/main" val="1262844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ED6E022-6946-4A25-8F40-05931C1745B1}"/>
              </a:ext>
            </a:extLst>
          </p:cNvPr>
          <p:cNvSpPr txBox="1"/>
          <p:nvPr/>
        </p:nvSpPr>
        <p:spPr>
          <a:xfrm>
            <a:off x="669235" y="694829"/>
            <a:ext cx="108535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Donc distance  = vitesse * durée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Distance = 300 000 km/s * 8 min 20 s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Attention, il nous faut d’abord convertir les minutes en secondes.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823DF66-D31A-4C62-8D09-12A1B50BB53E}"/>
              </a:ext>
            </a:extLst>
          </p:cNvPr>
          <p:cNvSpPr txBox="1"/>
          <p:nvPr/>
        </p:nvSpPr>
        <p:spPr>
          <a:xfrm>
            <a:off x="669235" y="3070017"/>
            <a:ext cx="1085353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8 minutes 20 secondes = 8 * 60 + 20 s = 500 s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Distance = 300 000 km/s * 500 s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Distance = 150 000 000 km</a:t>
            </a: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330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3ED6E022-6946-4A25-8F40-05931C1745B1}"/>
              </a:ext>
            </a:extLst>
          </p:cNvPr>
          <p:cNvSpPr txBox="1"/>
          <p:nvPr/>
        </p:nvSpPr>
        <p:spPr>
          <a:xfrm>
            <a:off x="669235" y="694829"/>
            <a:ext cx="108535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Proxima du Centaure est à 4,2 années lumière.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Je sais qu’une année lumière est voisine de 10 000 milliards de km. 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0823DF66-D31A-4C62-8D09-12A1B50BB53E}"/>
              </a:ext>
            </a:extLst>
          </p:cNvPr>
          <p:cNvSpPr txBox="1"/>
          <p:nvPr/>
        </p:nvSpPr>
        <p:spPr>
          <a:xfrm>
            <a:off x="596348" y="2554545"/>
            <a:ext cx="10853530" cy="2657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C’est pas pratique, utilisons les puissances de 10.</a:t>
            </a:r>
          </a:p>
          <a:p>
            <a:pPr algn="just">
              <a:lnSpc>
                <a:spcPct val="200000"/>
              </a:lnSpc>
              <a:spcAft>
                <a:spcPts val="800"/>
              </a:spcAft>
            </a:pP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1 </a:t>
            </a:r>
            <a:r>
              <a:rPr lang="fr-FR" sz="32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a.l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 =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10</a:t>
            </a:r>
            <a:r>
              <a:rPr lang="fr-FR" sz="3200" baseline="300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13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km.</a:t>
            </a: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C8744338-CF98-4BA1-B43E-0BE399DFF339}"/>
              </a:ext>
            </a:extLst>
          </p:cNvPr>
          <p:cNvSpPr txBox="1"/>
          <p:nvPr/>
        </p:nvSpPr>
        <p:spPr>
          <a:xfrm>
            <a:off x="596348" y="4303455"/>
            <a:ext cx="1085353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Par proportionnalité, il vient que :</a:t>
            </a:r>
          </a:p>
          <a:p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4, 2 </a:t>
            </a:r>
            <a:r>
              <a:rPr lang="fr-FR" sz="3200" dirty="0" err="1">
                <a:solidFill>
                  <a:srgbClr val="00B050"/>
                </a:solidFill>
                <a:latin typeface="Comic Sans MS" panose="030F0702030302020204" pitchFamily="66" charset="0"/>
              </a:rPr>
              <a:t>a.l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</a:rPr>
              <a:t> = 4,2 * </a:t>
            </a:r>
            <a:r>
              <a:rPr lang="fr-FR" sz="32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10</a:t>
            </a:r>
            <a:r>
              <a:rPr lang="fr-FR" sz="3200" baseline="30000" dirty="0">
                <a:solidFill>
                  <a:srgbClr val="00B050"/>
                </a:solidFill>
                <a:latin typeface="Comic Sans MS" panose="030F0702030302020204" pitchFamily="66" charset="0"/>
                <a:ea typeface="Calibri" panose="020F0502020204030204" pitchFamily="34" charset="0"/>
              </a:rPr>
              <a:t>13</a:t>
            </a:r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endParaRPr lang="fr-FR" sz="32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032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646</Words>
  <Application>Microsoft Office PowerPoint</Application>
  <PresentationFormat>Grand écran</PresentationFormat>
  <Paragraphs>52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Comic Sans MS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6</cp:revision>
  <dcterms:created xsi:type="dcterms:W3CDTF">2020-03-23T10:36:52Z</dcterms:created>
  <dcterms:modified xsi:type="dcterms:W3CDTF">2021-09-22T07:45:29Z</dcterms:modified>
</cp:coreProperties>
</file>