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58" r:id="rId7"/>
    <p:sldId id="25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59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76AAA-A873-4D35-AEFC-D2241F7C2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F96FAB-639D-4BB6-B6DB-A7FCEC7C8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EC9D52-6156-4520-BAF3-582FEF8F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FF56BA-02C8-43BA-AF04-E7B49B9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99D8F-FEE7-4CF1-92EB-C7F477F1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05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0C7FD-190D-4FE0-83C1-8162AB72D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24D507-E4B2-4E65-B913-CDFA32FB75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7F12EE-7A4C-44CD-A865-E4870398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F328B-665F-4796-8589-53FF80A46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A4A246-66E5-481B-933B-090B89E0A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81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1824EA-AC08-45A6-80DE-1B10C653C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B61F73-1973-41E7-AF86-6D40C3DAE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DA35AD-E3D8-4BBD-A52F-4CFFB96BD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E12397-0BBA-4B45-9FFB-A7ECE9A5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1278DA-7B2A-40AC-A27C-D1A29B4D4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40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5BC80-A7F3-4C4D-A8C8-2ABF3E03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FA3C3D-C2C1-45A1-8FE1-C4103B742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83A0BA-1130-4670-BEDC-BF806576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06DD02-D714-414D-A25B-B79BC6E4E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53D673-B89A-4EA4-8F9C-A53A93AA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313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9297AC-C567-4979-AEAC-D3EB1AC5A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7C49F0-0C36-404A-97CE-BA9B865DD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6EB1E5-9B97-48E8-8FDA-FF45CAC31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20DD79-0AED-486D-872F-877D099C9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33F33F-87D4-4600-B0D1-9413483B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873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BF355-5754-4212-8107-204A8C22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2D36DF-B418-4C72-A44E-F26C20465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D82AAB-E882-4FF8-89E2-5ED7C0D9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92DCD0-FF13-4295-8D76-469F5F29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F81F663-E0B0-4FBF-B2A7-08772B2B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54BF8E-2606-4DF8-9D15-6A6A20693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3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734AC-61FA-4E13-8FC0-1CE86FA66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EC9A407-5E8B-4CC4-88D7-E9801E888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7A283E6-DF7D-4354-8849-8C30ABBAF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47DC94-38FA-45D3-AB9B-D27D6C583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674F676-D42A-4293-A915-35B178371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985D09-DB0B-49B9-92F9-A614A360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A7AE46-1817-4335-A999-CC871D1AC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918249A-E364-4219-A960-95AB9B6F4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33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4B610C-DCC3-4C44-B485-FE569110E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D8BBD19-E01F-48A5-BAE3-744DB35B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A1DC454-1F03-4241-BC0A-3FEE7056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600FEA-C588-4A26-A357-99599900A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554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A828AF-5339-4951-B87D-4878E7C33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1C740FE-F770-465C-874A-181C46682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0003AE7-44B0-44F0-BDA8-43E0A2FF6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16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A40D55-0AC8-4517-BB2F-E5527FDF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09E323-44B6-4CE4-A7C6-9DA4431F6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366076-97C3-4697-A3CE-31BCFCD35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931105-96ED-46DC-BFA1-83619C60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BB709D-0D93-4CAA-B6B1-A39BC921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4319AB-A141-4CBD-A7FA-41505702D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46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10F715-A175-4B4D-B62C-28035DF29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DFE44D6-24D8-4F58-8B77-B372EF7E8C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BF3DBF2-8D24-4ADE-81C4-90D2D6C11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7AD381-BD2B-49FA-860B-CB10B884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1B101A-CC1C-4315-9E96-31B0FE85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CB7F4E-99A9-4DA0-95B4-4850196A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136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70AB75A-E61B-4A9F-A73C-13BF7CC2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DF454F-DDAE-4595-BA9C-166E0F819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A8CDB3-4000-49D3-803C-2FE589ED0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94542-063F-407E-9E9E-05FA9018A2C4}" type="datetimeFigureOut">
              <a:rPr lang="fr-FR" smtClean="0"/>
              <a:t>15/11/2025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195E3A-C2A2-44B4-9D93-C01159358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16469-FB7A-4B41-AC06-5DD719C12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89FCA-9004-48DC-B27E-1FFFEA43E0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519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3EC6CC-94B9-0452-8E68-86DBF245F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123" y="0"/>
            <a:ext cx="8941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5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18C6DF5-A13C-2FE1-6A94-87AAEC1B0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197" y="0"/>
            <a:ext cx="9533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89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7D9534-6676-078C-699A-98407DAC7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7189"/>
            <a:ext cx="12192000" cy="40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4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F92BED-DBB4-5CE9-6ED3-393EB81E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537759"/>
            <a:ext cx="11183911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253C3FC-422B-B9DF-81BA-6DC41730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8" y="494890"/>
            <a:ext cx="11774543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4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A7C22BD-D6EA-45E1-80B8-396096166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" y="1071562"/>
            <a:ext cx="1164907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2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425254E-F598-4BCB-91B7-D62A48B98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090" y="332292"/>
            <a:ext cx="8499819" cy="61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58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 Gayrard</cp:lastModifiedBy>
  <cp:revision>2</cp:revision>
  <dcterms:created xsi:type="dcterms:W3CDTF">2019-12-16T14:38:45Z</dcterms:created>
  <dcterms:modified xsi:type="dcterms:W3CDTF">2025-11-15T09:05:17Z</dcterms:modified>
</cp:coreProperties>
</file>