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1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7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6"/>
            <a:ext cx="762000" cy="365125"/>
          </a:xfrm>
        </p:spPr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1" y="1524001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6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0DFB2E-5113-44B1-8E7C-7B8C65B83578}" type="datetimeFigureOut">
              <a:rPr lang="pl-PL" smtClean="0"/>
              <a:pPr/>
              <a:t>2015-10-08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6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6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685E95E-BC4A-45AD-9FFB-8D280256CC2F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WSPOMNIENIA Z WAKACJI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ransition spd="slow"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Gdzie byłem na wakacjach: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Na wakacjach byłem nad Polskim morzem</a:t>
            </a:r>
            <a:endParaRPr lang="pl-PL" dirty="0"/>
          </a:p>
        </p:txBody>
      </p:sp>
      <p:pic>
        <p:nvPicPr>
          <p:cNvPr id="5" name="Picture 2" descr="C:\Users\student\Desktop\morz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1628800"/>
            <a:ext cx="4968552" cy="5229199"/>
          </a:xfrm>
          <a:prstGeom prst="ellipse">
            <a:avLst/>
          </a:prstGeom>
          <a:ln w="63500" cap="rnd">
            <a:solidFill>
              <a:srgbClr val="0070C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  <a:softEdge rad="635000"/>
          </a:effectLst>
          <a:scene3d>
            <a:camera prst="perspectiveRight"/>
            <a:lightRig rig="contrasting" dir="t">
              <a:rot lat="0" lon="0" rev="3000000"/>
            </a:lightRig>
          </a:scene3d>
          <a:sp3d contourW="7620">
            <a:bevelT w="95250" h="31750" prst="convex"/>
            <a:contourClr>
              <a:srgbClr val="333333"/>
            </a:contourClr>
          </a:sp3d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Na wakacjach byłem jeszcze w Egipcie</a:t>
            </a:r>
            <a:endParaRPr lang="pl-PL" dirty="0"/>
          </a:p>
        </p:txBody>
      </p:sp>
      <p:pic>
        <p:nvPicPr>
          <p:cNvPr id="2050" name="Picture 2" descr="C:\Users\student\Desktop\Egipt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4248471" cy="4824536"/>
          </a:xfrm>
          <a:prstGeom prst="roundRect">
            <a:avLst>
              <a:gd name="adj" fmla="val 11111"/>
            </a:avLst>
          </a:prstGeom>
          <a:ln w="190500" cap="rnd">
            <a:noFill/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</a:effectLst>
          <a:scene3d>
            <a:camera prst="isometricOffAxis1Right"/>
            <a:lightRig rig="glow" dir="t">
              <a:rot lat="0" lon="0" rev="14100000"/>
            </a:lightRig>
          </a:scene3d>
          <a:sp3d prstMaterial="softEdge">
            <a:bevelT w="127000" prst="convex"/>
          </a:sp3d>
        </p:spPr>
      </p:pic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 robiłem na wakacjach w Łebie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Na wakacjach w Łebie chodziłem po mieście</a:t>
            </a:r>
          </a:p>
        </p:txBody>
      </p:sp>
      <p:pic>
        <p:nvPicPr>
          <p:cNvPr id="3074" name="Picture 2" descr="C:\Users\student\Desktop\Łeba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4392488" cy="5400600"/>
          </a:xfrm>
          <a:prstGeom prst="ellipse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  <a:softEdge rad="112500"/>
          </a:effectLst>
          <a:scene3d>
            <a:camera prst="isometricOffAxis1Right"/>
            <a:lightRig rig="threePt" dir="t"/>
          </a:scene3d>
          <a:sp3d>
            <a:bevelT prst="convex"/>
          </a:sp3d>
        </p:spPr>
      </p:pic>
    </p:spTree>
  </p:cSld>
  <p:clrMapOvr>
    <a:masterClrMapping/>
  </p:clrMapOvr>
  <p:transition spd="slow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A zazwyczaj większość dnia spędzałem na plaży</a:t>
            </a:r>
            <a:endParaRPr lang="pl-PL" dirty="0"/>
          </a:p>
        </p:txBody>
      </p:sp>
      <p:pic>
        <p:nvPicPr>
          <p:cNvPr id="4098" name="Picture 2" descr="C:\Users\student\Desktop\plaża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4742099" cy="504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innerShdw blurRad="114300">
              <a:prstClr val="black"/>
            </a:innerShdw>
            <a:reflection blurRad="6350" stA="50000" endA="300" endPos="55500" dist="50800" dir="5400000" sy="-100000" algn="bl" rotWithShape="0"/>
          </a:effectLst>
          <a:scene3d>
            <a:camera prst="perspectiveRight"/>
            <a:lightRig rig="contrasting" dir="t">
              <a:rot lat="0" lon="0" rev="4200000"/>
            </a:lightRig>
          </a:scene3d>
          <a:sp3d prstMaterial="plastic">
            <a:bevelT w="381000" h="114300" prst="convex"/>
            <a:contourClr>
              <a:srgbClr val="969696"/>
            </a:contourClr>
          </a:sp3d>
        </p:spPr>
      </p:pic>
    </p:spTree>
  </p:cSld>
  <p:clrMapOvr>
    <a:masterClrMapping/>
  </p:clrMapOvr>
  <p:transition spd="slow">
    <p:plu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 robiłem na wakacjach w Egipcie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Chodziłem często na plaże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l-PL" dirty="0" smtClean="0"/>
              <a:t>Lub </a:t>
            </a:r>
            <a:r>
              <a:rPr lang="pl-PL" smtClean="0"/>
              <a:t>na basenie</a:t>
            </a:r>
            <a:endParaRPr lang="pl-PL" dirty="0"/>
          </a:p>
        </p:txBody>
      </p:sp>
      <p:pic>
        <p:nvPicPr>
          <p:cNvPr id="5122" name="Picture 2" descr="C:\Users\student\Desktop\basen w Egipcie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068960"/>
            <a:ext cx="4242863" cy="237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isometricOffAxis1Right"/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123" name="Picture 3" descr="C:\Users\student\Desktop\plaża w Egipcie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852936"/>
            <a:ext cx="4381956" cy="291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  <a:innerShdw blurRad="114300">
              <a:prstClr val="black"/>
            </a:innerShdw>
            <a:reflection blurRad="6350" stA="50000" endA="300" endPos="90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</p:cSld>
  <p:clrMapOvr>
    <a:masterClrMapping/>
  </p:clrMapOvr>
  <p:transition spd="slow"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Wierzchołek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</TotalTime>
  <Words>53</Words>
  <Application>Microsoft Office PowerPoint</Application>
  <PresentationFormat>Pokaz na ekranie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Wierzchołek</vt:lpstr>
      <vt:lpstr>WSPOMNIENIA Z WAKACJI</vt:lpstr>
      <vt:lpstr>Gdzie byłem na wakacjach:</vt:lpstr>
      <vt:lpstr>Slajd 3</vt:lpstr>
      <vt:lpstr>Co robiłem na wakacjach w Łebie</vt:lpstr>
      <vt:lpstr>Slajd 5</vt:lpstr>
      <vt:lpstr>Co robiłem na wakacjach w Egipcie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WAKACJI</dc:title>
  <dc:creator>student</dc:creator>
  <cp:lastModifiedBy>student</cp:lastModifiedBy>
  <cp:revision>5</cp:revision>
  <dcterms:created xsi:type="dcterms:W3CDTF">2015-09-10T06:50:05Z</dcterms:created>
  <dcterms:modified xsi:type="dcterms:W3CDTF">2015-10-08T07:17:49Z</dcterms:modified>
</cp:coreProperties>
</file>