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2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</p:sldIdLst>
  <p:sldSz cy="5143500" cx="9144000"/>
  <p:notesSz cx="6858000" cy="9144000"/>
  <p:embeddedFontLst>
    <p:embeddedFont>
      <p:font typeface="Amatic SC"/>
      <p:regular r:id="rId29"/>
      <p:bold r:id="rId30"/>
    </p:embeddedFont>
    <p:embeddedFont>
      <p:font typeface="Source Code Pro"/>
      <p:regular r:id="rId31"/>
      <p:bold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AmaticSC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SourceCodePro-regular.fntdata"/><Relationship Id="rId30" Type="http://schemas.openxmlformats.org/officeDocument/2006/relationships/font" Target="fonts/AmaticSC-bold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32" Type="http://schemas.openxmlformats.org/officeDocument/2006/relationships/font" Target="fonts/SourceCodePro-bold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Shape 5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Shape 9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Shape 10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Shape 11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Shape 11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Shape 12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Shape 12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Shape 13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Shape 13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Shape 14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Shape 6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Shape 14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Shape 1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Shape 15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Shape 16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Shape 16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Shape 8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Shape 8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Shape 9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Shape 9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" name="Shape 11"/>
          <p:cNvSpPr txBox="1"/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8000"/>
            </a:lvl1pPr>
            <a:lvl2pPr lvl="1" algn="ctr">
              <a:spcBef>
                <a:spcPts val="0"/>
              </a:spcBef>
              <a:buSzPct val="100000"/>
              <a:defRPr sz="8000"/>
            </a:lvl2pPr>
            <a:lvl3pPr lvl="2" algn="ctr">
              <a:spcBef>
                <a:spcPts val="0"/>
              </a:spcBef>
              <a:buSzPct val="100000"/>
              <a:defRPr sz="8000"/>
            </a:lvl3pPr>
            <a:lvl4pPr lvl="3" algn="ctr">
              <a:spcBef>
                <a:spcPts val="0"/>
              </a:spcBef>
              <a:buSzPct val="100000"/>
              <a:defRPr sz="8000"/>
            </a:lvl4pPr>
            <a:lvl5pPr lvl="4" algn="ctr">
              <a:spcBef>
                <a:spcPts val="0"/>
              </a:spcBef>
              <a:buSzPct val="100000"/>
              <a:defRPr sz="8000"/>
            </a:lvl5pPr>
            <a:lvl6pPr lvl="5" algn="ctr">
              <a:spcBef>
                <a:spcPts val="0"/>
              </a:spcBef>
              <a:buSzPct val="100000"/>
              <a:defRPr sz="8000"/>
            </a:lvl6pPr>
            <a:lvl7pPr lvl="6" algn="ctr">
              <a:spcBef>
                <a:spcPts val="0"/>
              </a:spcBef>
              <a:buSzPct val="100000"/>
              <a:defRPr sz="8000"/>
            </a:lvl7pPr>
            <a:lvl8pPr lvl="7" algn="ctr">
              <a:spcBef>
                <a:spcPts val="0"/>
              </a:spcBef>
              <a:buSzPct val="100000"/>
              <a:defRPr sz="8000"/>
            </a:lvl8pPr>
            <a:lvl9pPr lvl="8" algn="ctr">
              <a:spcBef>
                <a:spcPts val="0"/>
              </a:spcBef>
              <a:buSzPct val="100000"/>
              <a:defRPr sz="8000"/>
            </a:lvl9pPr>
          </a:lstStyle>
          <a:p/>
        </p:txBody>
      </p:sp>
      <p:sp>
        <p:nvSpPr>
          <p:cNvPr id="12" name="Shape 12"/>
          <p:cNvSpPr txBox="1"/>
          <p:nvPr>
            <p:ph idx="1" type="subTitle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fr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/>
          <p:nvPr>
            <p:ph type="title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1" type="body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49" name="Shape 4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fr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fr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/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4800"/>
            </a:lvl1pPr>
            <a:lvl2pPr lvl="1" algn="ctr">
              <a:spcBef>
                <a:spcPts val="0"/>
              </a:spcBef>
              <a:buSzPct val="100000"/>
              <a:defRPr sz="4800"/>
            </a:lvl2pPr>
            <a:lvl3pPr lvl="2" algn="ctr">
              <a:spcBef>
                <a:spcPts val="0"/>
              </a:spcBef>
              <a:buSzPct val="100000"/>
              <a:defRPr sz="4800"/>
            </a:lvl3pPr>
            <a:lvl4pPr lvl="3" algn="ctr">
              <a:spcBef>
                <a:spcPts val="0"/>
              </a:spcBef>
              <a:buSzPct val="100000"/>
              <a:defRPr sz="4800"/>
            </a:lvl4pPr>
            <a:lvl5pPr lvl="4" algn="ctr">
              <a:spcBef>
                <a:spcPts val="0"/>
              </a:spcBef>
              <a:buSzPct val="100000"/>
              <a:defRPr sz="4800"/>
            </a:lvl5pPr>
            <a:lvl6pPr lvl="5" algn="ctr">
              <a:spcBef>
                <a:spcPts val="0"/>
              </a:spcBef>
              <a:buSzPct val="100000"/>
              <a:defRPr sz="4800"/>
            </a:lvl6pPr>
            <a:lvl7pPr lvl="6" algn="ctr">
              <a:spcBef>
                <a:spcPts val="0"/>
              </a:spcBef>
              <a:buSzPct val="100000"/>
              <a:defRPr sz="4800"/>
            </a:lvl7pPr>
            <a:lvl8pPr lvl="7" algn="ctr">
              <a:spcBef>
                <a:spcPts val="0"/>
              </a:spcBef>
              <a:buSzPct val="100000"/>
              <a:defRPr sz="4800"/>
            </a:lvl8pPr>
            <a:lvl9pPr lvl="8" algn="ctr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16" name="Shape 16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fr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0" name="Shape 2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fr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" type="body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2" type="body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5" name="Shape 2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fr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/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4000"/>
            </a:lvl1pPr>
            <a:lvl2pPr lvl="1">
              <a:spcBef>
                <a:spcPts val="0"/>
              </a:spcBef>
              <a:buSzPct val="100000"/>
              <a:defRPr sz="4000"/>
            </a:lvl2pPr>
            <a:lvl3pPr lvl="2">
              <a:spcBef>
                <a:spcPts val="0"/>
              </a:spcBef>
              <a:buSzPct val="100000"/>
              <a:defRPr sz="4000"/>
            </a:lvl3pPr>
            <a:lvl4pPr lvl="3">
              <a:spcBef>
                <a:spcPts val="0"/>
              </a:spcBef>
              <a:buSzPct val="100000"/>
              <a:defRPr sz="4000"/>
            </a:lvl4pPr>
            <a:lvl5pPr lvl="4">
              <a:spcBef>
                <a:spcPts val="0"/>
              </a:spcBef>
              <a:buSzPct val="100000"/>
              <a:defRPr sz="4000"/>
            </a:lvl5pPr>
            <a:lvl6pPr lvl="5">
              <a:spcBef>
                <a:spcPts val="0"/>
              </a:spcBef>
              <a:buSzPct val="100000"/>
              <a:defRPr sz="4000"/>
            </a:lvl6pPr>
            <a:lvl7pPr lvl="6">
              <a:spcBef>
                <a:spcPts val="0"/>
              </a:spcBef>
              <a:buSzPct val="100000"/>
              <a:defRPr sz="4000"/>
            </a:lvl7pPr>
            <a:lvl8pPr lvl="7">
              <a:spcBef>
                <a:spcPts val="0"/>
              </a:spcBef>
              <a:buSzPct val="100000"/>
              <a:defRPr sz="4000"/>
            </a:lvl8pPr>
            <a:lvl9pPr lvl="8">
              <a:spcBef>
                <a:spcPts val="0"/>
              </a:spcBef>
              <a:buSzPct val="100000"/>
              <a:defRPr sz="4000"/>
            </a:lvl9pPr>
          </a:lstStyle>
          <a:p/>
        </p:txBody>
      </p:sp>
      <p:sp>
        <p:nvSpPr>
          <p:cNvPr id="28" name="Shape 2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fr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3000"/>
            </a:lvl1pPr>
            <a:lvl2pPr lvl="1">
              <a:spcBef>
                <a:spcPts val="0"/>
              </a:spcBef>
              <a:buSzPct val="100000"/>
              <a:defRPr sz="3000"/>
            </a:lvl2pPr>
            <a:lvl3pPr lvl="2">
              <a:spcBef>
                <a:spcPts val="0"/>
              </a:spcBef>
              <a:buSzPct val="100000"/>
              <a:defRPr sz="3000"/>
            </a:lvl3pPr>
            <a:lvl4pPr lvl="3">
              <a:spcBef>
                <a:spcPts val="0"/>
              </a:spcBef>
              <a:buSzPct val="100000"/>
              <a:defRPr sz="3000"/>
            </a:lvl4pPr>
            <a:lvl5pPr lvl="4">
              <a:spcBef>
                <a:spcPts val="0"/>
              </a:spcBef>
              <a:buSzPct val="100000"/>
              <a:defRPr sz="3000"/>
            </a:lvl5pPr>
            <a:lvl6pPr lvl="5">
              <a:spcBef>
                <a:spcPts val="0"/>
              </a:spcBef>
              <a:buSzPct val="100000"/>
              <a:defRPr sz="3000"/>
            </a:lvl6pPr>
            <a:lvl7pPr lvl="6">
              <a:spcBef>
                <a:spcPts val="0"/>
              </a:spcBef>
              <a:buSzPct val="100000"/>
              <a:defRPr sz="3000"/>
            </a:lvl7pPr>
            <a:lvl8pPr lvl="7">
              <a:spcBef>
                <a:spcPts val="0"/>
              </a:spcBef>
              <a:buSzPct val="100000"/>
              <a:defRPr sz="3000"/>
            </a:lvl8pPr>
            <a:lvl9pPr lvl="8">
              <a:spcBef>
                <a:spcPts val="0"/>
              </a:spcBef>
              <a:buSzPct val="100000"/>
              <a:defRPr sz="3000"/>
            </a:lvl9pPr>
          </a:lstStyle>
          <a:p/>
        </p:txBody>
      </p:sp>
      <p:sp>
        <p:nvSpPr>
          <p:cNvPr id="31" name="Shape 31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2" name="Shape 3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fr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bg>
      <p:bgPr>
        <a:solidFill>
          <a:schemeClr val="accent4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Shape 3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fr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38" name="Shape 38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9" name="Shape 39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5400"/>
            </a:lvl1pPr>
            <a:lvl2pPr lvl="1" algn="ctr">
              <a:spcBef>
                <a:spcPts val="0"/>
              </a:spcBef>
              <a:buSzPct val="100000"/>
              <a:defRPr sz="5400"/>
            </a:lvl2pPr>
            <a:lvl3pPr lvl="2" algn="ctr">
              <a:spcBef>
                <a:spcPts val="0"/>
              </a:spcBef>
              <a:buSzPct val="100000"/>
              <a:defRPr sz="5400"/>
            </a:lvl3pPr>
            <a:lvl4pPr lvl="3" algn="ctr">
              <a:spcBef>
                <a:spcPts val="0"/>
              </a:spcBef>
              <a:buSzPct val="100000"/>
              <a:defRPr sz="5400"/>
            </a:lvl4pPr>
            <a:lvl5pPr lvl="4" algn="ctr">
              <a:spcBef>
                <a:spcPts val="0"/>
              </a:spcBef>
              <a:buSzPct val="100000"/>
              <a:defRPr sz="5400"/>
            </a:lvl5pPr>
            <a:lvl6pPr lvl="5" algn="ctr">
              <a:spcBef>
                <a:spcPts val="0"/>
              </a:spcBef>
              <a:buSzPct val="100000"/>
              <a:defRPr sz="5400"/>
            </a:lvl6pPr>
            <a:lvl7pPr lvl="6" algn="ctr">
              <a:spcBef>
                <a:spcPts val="0"/>
              </a:spcBef>
              <a:buSzPct val="100000"/>
              <a:defRPr sz="5400"/>
            </a:lvl7pPr>
            <a:lvl8pPr lvl="7" algn="ctr">
              <a:spcBef>
                <a:spcPts val="0"/>
              </a:spcBef>
              <a:buSzPct val="100000"/>
              <a:defRPr sz="5400"/>
            </a:lvl8pPr>
            <a:lvl9pPr lvl="8" algn="ctr">
              <a:spcBef>
                <a:spcPts val="0"/>
              </a:spcBef>
              <a:buSzPct val="100000"/>
              <a:defRPr sz="5400"/>
            </a:lvl9pPr>
          </a:lstStyle>
          <a:p/>
        </p:txBody>
      </p:sp>
      <p:sp>
        <p:nvSpPr>
          <p:cNvPr id="40" name="Shape 40"/>
          <p:cNvSpPr txBox="1"/>
          <p:nvPr>
            <p:ph idx="1" type="subTitle"/>
          </p:nvPr>
        </p:nvSpPr>
        <p:spPr>
          <a:xfrm>
            <a:off x="265500" y="2845222"/>
            <a:ext cx="4045200" cy="1345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9pPr>
          </a:lstStyle>
          <a:p/>
        </p:txBody>
      </p:sp>
      <p:sp>
        <p:nvSpPr>
          <p:cNvPr id="41" name="Shape 41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42" name="Shape 4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fr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matic SC"/>
              <a:buNone/>
              <a:defRPr b="1" sz="24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/>
        </p:txBody>
      </p:sp>
      <p:sp>
        <p:nvSpPr>
          <p:cNvPr id="45" name="Shape 4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fr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Source Code Pro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fr"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0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09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2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3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2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0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9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7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1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8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4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6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7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5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6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1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08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/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fr"/>
              <a:t>La communauté vidéo-ludique</a:t>
            </a:r>
          </a:p>
        </p:txBody>
      </p:sp>
      <p:sp>
        <p:nvSpPr>
          <p:cNvPr id="57" name="Shape 57"/>
          <p:cNvSpPr txBox="1"/>
          <p:nvPr>
            <p:ph idx="1" type="subTitle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fr"/>
              <a:t>Un univers aussi vaste que profond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0000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fr" u="sng">
                <a:solidFill>
                  <a:srgbClr val="FFFFFF"/>
                </a:solidFill>
              </a:rPr>
              <a:t>B- La vie dans le cercle vidéo-ludique</a:t>
            </a:r>
          </a:p>
        </p:txBody>
      </p:sp>
      <p:pic>
        <p:nvPicPr>
          <p:cNvPr id="105" name="Shape 10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18499" y="1093850"/>
            <a:ext cx="5531899" cy="3995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0000"/>
        </a:solidFill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Shape 1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725930"/>
            <a:ext cx="9144000" cy="16916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/>
          <p:nvPr>
            <p:ph type="title"/>
          </p:nvPr>
        </p:nvSpPr>
        <p:spPr>
          <a:xfrm>
            <a:off x="311700" y="292850"/>
            <a:ext cx="8520600" cy="1413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fr" u="sng">
                <a:solidFill>
                  <a:srgbClr val="FF0000"/>
                </a:solidFill>
                <a:highlight>
                  <a:srgbClr val="FFFFFF"/>
                </a:highlight>
              </a:rPr>
              <a:t>II- Évènement vidéo-ludique</a:t>
            </a:r>
          </a:p>
          <a:p>
            <a:pPr lvl="0">
              <a:spcBef>
                <a:spcPts val="0"/>
              </a:spcBef>
              <a:buNone/>
            </a:pPr>
            <a:r>
              <a:rPr lang="fr">
                <a:solidFill>
                  <a:srgbClr val="FF0000"/>
                </a:solidFill>
                <a:highlight>
                  <a:srgbClr val="FFFFFF"/>
                </a:highlight>
              </a:rPr>
              <a:t>	</a:t>
            </a:r>
            <a:r>
              <a:rPr b="0" lang="fr" u="sng">
                <a:solidFill>
                  <a:srgbClr val="FF0000"/>
                </a:solidFill>
                <a:highlight>
                  <a:srgbClr val="FFFFFF"/>
                </a:highlight>
              </a:rPr>
              <a:t>A- Les salons dédiés aux jeux-vidéo</a:t>
            </a:r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Shape 1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308475"/>
            <a:ext cx="8520600" cy="4260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0000"/>
        </a:solidFill>
      </p:bgPr>
    </p:bg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Shape 1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58571" y="0"/>
            <a:ext cx="3426856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0000"/>
        </a:solid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fr" u="sng">
                <a:solidFill>
                  <a:srgbClr val="FFFFFF"/>
                </a:solidFill>
              </a:rPr>
              <a:t>B- La compétition du jeu-vidéo</a:t>
            </a:r>
          </a:p>
        </p:txBody>
      </p:sp>
      <p:sp>
        <p:nvSpPr>
          <p:cNvPr id="143" name="Shape 143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44" name="Shape 1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3" y="1228675"/>
            <a:ext cx="8537451" cy="3340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/>
          <p:nvPr>
            <p:ph idx="1" type="body"/>
          </p:nvPr>
        </p:nvSpPr>
        <p:spPr>
          <a:xfrm>
            <a:off x="311700" y="-50"/>
            <a:ext cx="8520600" cy="546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fr" sz="2200" u="sng">
                <a:solidFill>
                  <a:srgbClr val="274E13"/>
                </a:solidFill>
                <a:highlight>
                  <a:srgbClr val="FFFFFF"/>
                </a:highlight>
                <a:latin typeface="Amatic SC"/>
                <a:ea typeface="Amatic SC"/>
                <a:cs typeface="Amatic SC"/>
                <a:sym typeface="Amatic SC"/>
              </a:rPr>
              <a:t>Plan</a:t>
            </a:r>
          </a:p>
          <a:p>
            <a:pPr lvl="0" rtl="0" algn="ctr">
              <a:spcBef>
                <a:spcPts val="0"/>
              </a:spcBef>
              <a:buNone/>
            </a:pPr>
            <a:r>
              <a:rPr b="1" lang="fr" sz="2200" u="sng">
                <a:solidFill>
                  <a:srgbClr val="274E13"/>
                </a:solidFill>
                <a:highlight>
                  <a:srgbClr val="FFFFFF"/>
                </a:highlight>
                <a:latin typeface="Amatic SC"/>
                <a:ea typeface="Amatic SC"/>
                <a:cs typeface="Amatic SC"/>
                <a:sym typeface="Amatic SC"/>
              </a:rPr>
              <a:t>Introduction</a:t>
            </a:r>
          </a:p>
          <a:p>
            <a:pPr lvl="0" rtl="0" algn="ctr">
              <a:spcBef>
                <a:spcPts val="0"/>
              </a:spcBef>
              <a:buNone/>
            </a:pPr>
            <a:r>
              <a:rPr b="1" lang="fr" sz="2200" u="sng">
                <a:solidFill>
                  <a:srgbClr val="274E13"/>
                </a:solidFill>
                <a:highlight>
                  <a:srgbClr val="FFFFFF"/>
                </a:highlight>
                <a:latin typeface="Amatic SC"/>
                <a:ea typeface="Amatic SC"/>
                <a:cs typeface="Amatic SC"/>
                <a:sym typeface="Amatic SC"/>
              </a:rPr>
              <a:t>I- Différents types de joueurs</a:t>
            </a:r>
          </a:p>
          <a:p>
            <a:pPr lvl="0" rtl="0" algn="ctr">
              <a:spcBef>
                <a:spcPts val="0"/>
              </a:spcBef>
              <a:buNone/>
            </a:pPr>
            <a:r>
              <a:rPr b="1" lang="fr" sz="2200" u="sng">
                <a:solidFill>
                  <a:srgbClr val="274E13"/>
                </a:solidFill>
                <a:highlight>
                  <a:srgbClr val="FFFFFF"/>
                </a:highlight>
                <a:latin typeface="Amatic SC"/>
                <a:ea typeface="Amatic SC"/>
                <a:cs typeface="Amatic SC"/>
                <a:sym typeface="Amatic SC"/>
              </a:rPr>
              <a:t>A- Qui sont-ils et à quoi joue-t-il ?</a:t>
            </a:r>
          </a:p>
          <a:p>
            <a:pPr lvl="0" rtl="0" algn="ctr">
              <a:spcBef>
                <a:spcPts val="0"/>
              </a:spcBef>
              <a:buNone/>
            </a:pPr>
            <a:r>
              <a:rPr b="1" lang="fr" sz="2200" u="sng">
                <a:solidFill>
                  <a:srgbClr val="274E13"/>
                </a:solidFill>
                <a:highlight>
                  <a:srgbClr val="FFFFFF"/>
                </a:highlight>
                <a:latin typeface="Amatic SC"/>
                <a:ea typeface="Amatic SC"/>
                <a:cs typeface="Amatic SC"/>
                <a:sym typeface="Amatic SC"/>
              </a:rPr>
              <a:t>B- La vie dans le cercle vidéo-ludique </a:t>
            </a:r>
          </a:p>
          <a:p>
            <a:pPr lvl="0" rtl="0" algn="ctr">
              <a:spcBef>
                <a:spcPts val="0"/>
              </a:spcBef>
              <a:buNone/>
            </a:pPr>
            <a:r>
              <a:rPr b="1" lang="fr" sz="2200" u="sng">
                <a:solidFill>
                  <a:srgbClr val="274E13"/>
                </a:solidFill>
                <a:highlight>
                  <a:srgbClr val="FFFFFF"/>
                </a:highlight>
                <a:latin typeface="Amatic SC"/>
                <a:ea typeface="Amatic SC"/>
                <a:cs typeface="Amatic SC"/>
                <a:sym typeface="Amatic SC"/>
              </a:rPr>
              <a:t>II- Évènements vidéo-ludiques</a:t>
            </a:r>
          </a:p>
          <a:p>
            <a:pPr lvl="0" rtl="0" algn="ctr">
              <a:spcBef>
                <a:spcPts val="0"/>
              </a:spcBef>
              <a:buNone/>
            </a:pPr>
            <a:r>
              <a:rPr b="1" lang="fr" sz="2200" u="sng">
                <a:solidFill>
                  <a:srgbClr val="274E13"/>
                </a:solidFill>
                <a:highlight>
                  <a:srgbClr val="FFFFFF"/>
                </a:highlight>
                <a:latin typeface="Amatic SC"/>
                <a:ea typeface="Amatic SC"/>
                <a:cs typeface="Amatic SC"/>
                <a:sym typeface="Amatic SC"/>
              </a:rPr>
              <a:t>A- Les salons dédiés jeux-vidéo</a:t>
            </a:r>
          </a:p>
          <a:p>
            <a:pPr lvl="0" rtl="0" algn="ctr">
              <a:spcBef>
                <a:spcPts val="0"/>
              </a:spcBef>
              <a:buNone/>
            </a:pPr>
            <a:r>
              <a:rPr b="1" lang="fr" sz="2200" u="sng">
                <a:solidFill>
                  <a:srgbClr val="274E13"/>
                </a:solidFill>
                <a:highlight>
                  <a:srgbClr val="FFFFFF"/>
                </a:highlight>
                <a:latin typeface="Amatic SC"/>
                <a:ea typeface="Amatic SC"/>
                <a:cs typeface="Amatic SC"/>
                <a:sym typeface="Amatic SC"/>
              </a:rPr>
              <a:t>B- Compétition du jeu-vidéo</a:t>
            </a:r>
          </a:p>
          <a:p>
            <a:pPr lvl="0" algn="ctr">
              <a:spcBef>
                <a:spcPts val="0"/>
              </a:spcBef>
              <a:buNone/>
            </a:pPr>
            <a:r>
              <a:rPr b="1" lang="fr" sz="2200" u="sng">
                <a:solidFill>
                  <a:srgbClr val="274E13"/>
                </a:solidFill>
                <a:highlight>
                  <a:srgbClr val="FFFFFF"/>
                </a:highlight>
                <a:latin typeface="Amatic SC"/>
                <a:ea typeface="Amatic SC"/>
                <a:cs typeface="Amatic SC"/>
                <a:sym typeface="Amatic SC"/>
              </a:rPr>
              <a:t>Conclusio</a:t>
            </a:r>
            <a:r>
              <a:rPr b="1" lang="fr" sz="2000" u="sng">
                <a:solidFill>
                  <a:srgbClr val="274E13"/>
                </a:solidFill>
                <a:highlight>
                  <a:srgbClr val="FFFFFF"/>
                </a:highlight>
                <a:latin typeface="Amatic SC"/>
                <a:ea typeface="Amatic SC"/>
                <a:cs typeface="Amatic SC"/>
                <a:sym typeface="Amatic SC"/>
              </a:rPr>
              <a:t>n</a:t>
            </a:r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Shape 1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Shape 1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0000"/>
        </a:solidFill>
      </p:bgPr>
    </p:bg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Shape 1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33500" y="1481137"/>
            <a:ext cx="6477000" cy="2181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B5394"/>
        </a:solidFill>
      </p:bgPr>
    </p:bg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Shape 1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537" y="314012"/>
            <a:ext cx="9002924" cy="45154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0000"/>
        </a:solidFill>
      </p:bgPr>
    </p:bg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Shape 1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4350" y="285750"/>
            <a:ext cx="8115300" cy="457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Shape 170"/>
          <p:cNvSpPr txBox="1"/>
          <p:nvPr/>
        </p:nvSpPr>
        <p:spPr>
          <a:xfrm>
            <a:off x="2377200" y="1265900"/>
            <a:ext cx="43896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fr" sz="4800" u="sng">
                <a:solidFill>
                  <a:srgbClr val="FFFFFF"/>
                </a:solidFill>
                <a:latin typeface="Amatic SC"/>
                <a:ea typeface="Amatic SC"/>
                <a:cs typeface="Amatic SC"/>
                <a:sym typeface="Amatic SC"/>
              </a:rPr>
              <a:t>Conclusion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/>
          <p:nvPr>
            <p:ph idx="1" type="body"/>
          </p:nvPr>
        </p:nvSpPr>
        <p:spPr>
          <a:xfrm>
            <a:off x="311700" y="117625"/>
            <a:ext cx="8520600" cy="4961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b="1" sz="3000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b="1" sz="3000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lvl="0" rtl="0" algn="l">
              <a:spcBef>
                <a:spcPts val="0"/>
              </a:spcBef>
              <a:buNone/>
            </a:pPr>
            <a:r>
              <a:t/>
            </a:r>
            <a:endParaRPr b="1" sz="3000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lvl="0" algn="ctr">
              <a:spcBef>
                <a:spcPts val="0"/>
              </a:spcBef>
              <a:buNone/>
            </a:pPr>
            <a:r>
              <a:rPr b="1" lang="fr" sz="4800" u="sng">
                <a:solidFill>
                  <a:srgbClr val="FFFFFF"/>
                </a:solidFill>
                <a:latin typeface="Amatic SC"/>
                <a:ea typeface="Amatic SC"/>
                <a:cs typeface="Amatic SC"/>
                <a:sym typeface="Amatic SC"/>
              </a:rPr>
              <a:t>Introduction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fr" u="sng">
                <a:solidFill>
                  <a:srgbClr val="FFFFFF"/>
                </a:solidFill>
              </a:rPr>
              <a:t>I- Différents types de joueurs</a:t>
            </a:r>
          </a:p>
        </p:txBody>
      </p:sp>
      <p:sp>
        <p:nvSpPr>
          <p:cNvPr id="73" name="Shape 73"/>
          <p:cNvSpPr txBox="1"/>
          <p:nvPr/>
        </p:nvSpPr>
        <p:spPr>
          <a:xfrm>
            <a:off x="311700" y="1093850"/>
            <a:ext cx="6161700" cy="63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457200" lvl="0">
              <a:spcBef>
                <a:spcPts val="0"/>
              </a:spcBef>
              <a:buNone/>
            </a:pPr>
            <a:r>
              <a:rPr lang="fr" sz="4200" u="sng">
                <a:solidFill>
                  <a:srgbClr val="FFFFFF"/>
                </a:solidFill>
                <a:latin typeface="Amatic SC"/>
                <a:ea typeface="Amatic SC"/>
                <a:cs typeface="Amatic SC"/>
                <a:sym typeface="Amatic SC"/>
              </a:rPr>
              <a:t>A- Qui sont-ils et à quoi jouent-ils ?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0000"/>
        </a:soli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/>
          <p:nvPr>
            <p:ph idx="1" type="body"/>
          </p:nvPr>
        </p:nvSpPr>
        <p:spPr>
          <a:xfrm>
            <a:off x="311700" y="266200"/>
            <a:ext cx="8520600" cy="4302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fr"/>
              <a:t> </a:t>
            </a:r>
          </a:p>
        </p:txBody>
      </p:sp>
      <p:pic>
        <p:nvPicPr>
          <p:cNvPr id="79" name="Shape 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5975" y="787625"/>
            <a:ext cx="6992649" cy="3439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beach-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