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5" autoAdjust="0"/>
    <p:restoredTop sz="94713" autoAdjust="0"/>
  </p:normalViewPr>
  <p:slideViewPr>
    <p:cSldViewPr>
      <p:cViewPr varScale="1">
        <p:scale>
          <a:sx n="110" d="100"/>
          <a:sy n="110" d="100"/>
        </p:scale>
        <p:origin x="-168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F6BF19-2DD4-435B-9962-88587A420B8E}" type="datetimeFigureOut">
              <a:rPr lang="pl-PL" smtClean="0"/>
              <a:pPr/>
              <a:t>2015-10-01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AF4C26-B302-42D3-B07E-810140A6B048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F768F-6558-4E18-B767-96DFA5EFE433}" type="datetimeFigureOut">
              <a:rPr lang="pl-PL" smtClean="0"/>
              <a:pPr/>
              <a:t>2015-10-01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F1E89-66DA-4681-B6FE-E006A797F02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F768F-6558-4E18-B767-96DFA5EFE433}" type="datetimeFigureOut">
              <a:rPr lang="pl-PL" smtClean="0"/>
              <a:pPr/>
              <a:t>2015-10-01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F1E89-66DA-4681-B6FE-E006A797F02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F768F-6558-4E18-B767-96DFA5EFE433}" type="datetimeFigureOut">
              <a:rPr lang="pl-PL" smtClean="0"/>
              <a:pPr/>
              <a:t>2015-10-01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F1E89-66DA-4681-B6FE-E006A797F02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F768F-6558-4E18-B767-96DFA5EFE433}" type="datetimeFigureOut">
              <a:rPr lang="pl-PL" smtClean="0"/>
              <a:pPr/>
              <a:t>2015-10-01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F1E89-66DA-4681-B6FE-E006A797F02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F768F-6558-4E18-B767-96DFA5EFE433}" type="datetimeFigureOut">
              <a:rPr lang="pl-PL" smtClean="0"/>
              <a:pPr/>
              <a:t>2015-10-01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F1E89-66DA-4681-B6FE-E006A797F02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F768F-6558-4E18-B767-96DFA5EFE433}" type="datetimeFigureOut">
              <a:rPr lang="pl-PL" smtClean="0"/>
              <a:pPr/>
              <a:t>2015-10-01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F1E89-66DA-4681-B6FE-E006A797F02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F768F-6558-4E18-B767-96DFA5EFE433}" type="datetimeFigureOut">
              <a:rPr lang="pl-PL" smtClean="0"/>
              <a:pPr/>
              <a:t>2015-10-01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F1E89-66DA-4681-B6FE-E006A797F02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F768F-6558-4E18-B767-96DFA5EFE433}" type="datetimeFigureOut">
              <a:rPr lang="pl-PL" smtClean="0"/>
              <a:pPr/>
              <a:t>2015-10-01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F1E89-66DA-4681-B6FE-E006A797F02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F768F-6558-4E18-B767-96DFA5EFE433}" type="datetimeFigureOut">
              <a:rPr lang="pl-PL" smtClean="0"/>
              <a:pPr/>
              <a:t>2015-10-01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F1E89-66DA-4681-B6FE-E006A797F02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F768F-6558-4E18-B767-96DFA5EFE433}" type="datetimeFigureOut">
              <a:rPr lang="pl-PL" smtClean="0"/>
              <a:pPr/>
              <a:t>2015-10-01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F1E89-66DA-4681-B6FE-E006A797F02A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ze ściętym i zaokrąglonym rogi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ójkąt prostokątny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F768F-6558-4E18-B767-96DFA5EFE433}" type="datetimeFigureOut">
              <a:rPr lang="pl-PL" smtClean="0"/>
              <a:pPr/>
              <a:t>2015-10-01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6EF1E89-66DA-4681-B6FE-E006A797F02A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10" name="Dowolny kształt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Dowolny kształt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owolny kształt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05F768F-6558-4E18-B767-96DFA5EFE433}" type="datetimeFigureOut">
              <a:rPr lang="pl-PL" smtClean="0"/>
              <a:pPr/>
              <a:t>2015-10-01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6EF1E89-66DA-4681-B6FE-E006A797F02A}" type="slidenum">
              <a:rPr lang="pl-PL" smtClean="0"/>
              <a:pPr/>
              <a:t>‹#›</a:t>
            </a:fld>
            <a:endParaRPr lang="pl-PL"/>
          </a:p>
        </p:txBody>
      </p:sp>
      <p:grpSp>
        <p:nvGrpSpPr>
          <p:cNvPr id="2" name="Grup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Dowolny kształt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Dowolny kształt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55576" y="457200"/>
            <a:ext cx="8232976" cy="4123928"/>
          </a:xfrm>
        </p:spPr>
        <p:txBody>
          <a:bodyPr>
            <a:normAutofit/>
          </a:bodyPr>
          <a:lstStyle/>
          <a:p>
            <a:r>
              <a:rPr lang="pl-PL" sz="8000" dirty="0" smtClean="0">
                <a:solidFill>
                  <a:srgbClr val="002060"/>
                </a:solidFill>
              </a:rPr>
              <a:t>Wspomnienia</a:t>
            </a:r>
            <a:r>
              <a:rPr lang="pl-PL" sz="9600" dirty="0" smtClean="0">
                <a:solidFill>
                  <a:srgbClr val="002060"/>
                </a:solidFill>
              </a:rPr>
              <a:t> </a:t>
            </a:r>
            <a:r>
              <a:rPr lang="pl-PL" sz="8000" dirty="0" smtClean="0">
                <a:solidFill>
                  <a:srgbClr val="002060"/>
                </a:solidFill>
              </a:rPr>
              <a:t>z</a:t>
            </a:r>
            <a:r>
              <a:rPr lang="pl-PL" sz="9600" dirty="0" smtClean="0">
                <a:solidFill>
                  <a:srgbClr val="002060"/>
                </a:solidFill>
              </a:rPr>
              <a:t/>
            </a:r>
            <a:br>
              <a:rPr lang="pl-PL" sz="9600" dirty="0" smtClean="0">
                <a:solidFill>
                  <a:srgbClr val="002060"/>
                </a:solidFill>
              </a:rPr>
            </a:br>
            <a:r>
              <a:rPr lang="pl-PL" sz="9600" dirty="0" smtClean="0">
                <a:solidFill>
                  <a:srgbClr val="002060"/>
                </a:solidFill>
              </a:rPr>
              <a:t>      Wakacji</a:t>
            </a:r>
            <a:endParaRPr lang="pl-PL" sz="9600" dirty="0">
              <a:solidFill>
                <a:srgbClr val="002060"/>
              </a:solidFill>
            </a:endParaRPr>
          </a:p>
        </p:txBody>
      </p:sp>
      <p:sp>
        <p:nvSpPr>
          <p:cNvPr id="14338" name="AutoShape 2" descr="Znalezione obrazy dla zapytania ba&amp;lstrok;tyk"/>
          <p:cNvSpPr>
            <a:spLocks noChangeAspect="1" noChangeArrowheads="1"/>
          </p:cNvSpPr>
          <p:nvPr/>
        </p:nvSpPr>
        <p:spPr bwMode="auto">
          <a:xfrm>
            <a:off x="155575" y="-411163"/>
            <a:ext cx="1343025" cy="8572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4340" name="AutoShape 4" descr="Znalezione obrazy dla zapytania ba&amp;lstrok;tyk"/>
          <p:cNvSpPr>
            <a:spLocks noChangeAspect="1" noChangeArrowheads="1"/>
          </p:cNvSpPr>
          <p:nvPr/>
        </p:nvSpPr>
        <p:spPr bwMode="auto">
          <a:xfrm>
            <a:off x="155575" y="-411163"/>
            <a:ext cx="1343025" cy="8572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5" name="pole tekstowe 4"/>
          <p:cNvSpPr txBox="1"/>
          <p:nvPr/>
        </p:nvSpPr>
        <p:spPr>
          <a:xfrm>
            <a:off x="4788024" y="6309320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Przygotowała Marta Michniewicz</a:t>
            </a:r>
            <a:endParaRPr lang="pl-PL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9600" dirty="0" smtClean="0"/>
              <a:t>1</a:t>
            </a:r>
            <a:r>
              <a:rPr lang="pl-PL" sz="6000" dirty="0" smtClean="0"/>
              <a:t>.Moja pierwsza kolonia</a:t>
            </a:r>
            <a:endParaRPr lang="pl-PL" sz="6000" dirty="0"/>
          </a:p>
        </p:txBody>
      </p:sp>
      <p:sp>
        <p:nvSpPr>
          <p:cNvPr id="5" name="pole tekstowe 4"/>
          <p:cNvSpPr txBox="1"/>
          <p:nvPr/>
        </p:nvSpPr>
        <p:spPr>
          <a:xfrm>
            <a:off x="827584" y="2204864"/>
            <a:ext cx="46085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3200" dirty="0" smtClean="0"/>
              <a:t>Moje pierwsze kolenia były nad morzem Bałtyckim.</a:t>
            </a:r>
            <a:endParaRPr lang="pl-PL" sz="3200" dirty="0"/>
          </a:p>
        </p:txBody>
      </p:sp>
      <p:pic>
        <p:nvPicPr>
          <p:cNvPr id="1025" name="Picture 1" descr="C:\Users\student\Desktop\indeks8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081824">
            <a:off x="5429376" y="2192683"/>
            <a:ext cx="3078899" cy="230620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  <p:pic>
        <p:nvPicPr>
          <p:cNvPr id="1026" name="Picture 2" descr="C:\Users\student\Desktop\images09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4149080"/>
            <a:ext cx="3384376" cy="189525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8" name="pole tekstowe 7"/>
          <p:cNvSpPr txBox="1"/>
          <p:nvPr/>
        </p:nvSpPr>
        <p:spPr>
          <a:xfrm>
            <a:off x="4283968" y="5877272"/>
            <a:ext cx="417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Widziałam sztorm i jak się zaczyna.</a:t>
            </a:r>
            <a:endParaRPr lang="pl-P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pl-PL" sz="8800" dirty="0" smtClean="0"/>
              <a:t>Zagaje</a:t>
            </a:r>
            <a:endParaRPr lang="pl-PL" sz="8800" dirty="0"/>
          </a:p>
        </p:txBody>
      </p:sp>
      <p:pic>
        <p:nvPicPr>
          <p:cNvPr id="28674" name="Picture 2" descr="C:\Users\student\Desktop\indek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713763">
            <a:off x="4470581" y="1894652"/>
            <a:ext cx="3984114" cy="2999622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4" name="pole tekstowe 3"/>
          <p:cNvSpPr txBox="1"/>
          <p:nvPr/>
        </p:nvSpPr>
        <p:spPr>
          <a:xfrm>
            <a:off x="395536" y="2132856"/>
            <a:ext cx="374441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 smtClean="0"/>
              <a:t>Oto nasz dom w którym spaliśmy,</a:t>
            </a:r>
          </a:p>
          <a:p>
            <a:r>
              <a:rPr lang="pl-PL" sz="2000" dirty="0" smtClean="0"/>
              <a:t>Ja, Zosia i nasza koleżanka Julka.</a:t>
            </a:r>
          </a:p>
          <a:p>
            <a:r>
              <a:rPr lang="pl-PL" sz="2000" dirty="0" smtClean="0"/>
              <a:t>I koledzy którzy spali obok. Są też 2 psy i 5 słodkich kotów</a:t>
            </a:r>
            <a:endParaRPr lang="pl-PL" sz="2000" dirty="0"/>
          </a:p>
        </p:txBody>
      </p:sp>
      <p:pic>
        <p:nvPicPr>
          <p:cNvPr id="28675" name="Picture 3" descr="C:\Users\student\Desktop\1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4725144"/>
            <a:ext cx="2466975" cy="185737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sp>
        <p:nvSpPr>
          <p:cNvPr id="6" name="pole tekstowe 5"/>
          <p:cNvSpPr txBox="1"/>
          <p:nvPr/>
        </p:nvSpPr>
        <p:spPr>
          <a:xfrm>
            <a:off x="3059832" y="5877272"/>
            <a:ext cx="48965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/>
              <a:t>A to nasza kochana ciocia </a:t>
            </a:r>
            <a:r>
              <a:rPr lang="pl-PL" dirty="0"/>
              <a:t>k</a:t>
            </a:r>
            <a:r>
              <a:rPr lang="pl-PL" dirty="0" smtClean="0"/>
              <a:t>tóra jest plastyczką.</a:t>
            </a:r>
            <a:endParaRPr lang="pl-P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5400" dirty="0" smtClean="0"/>
              <a:t>Nasze prace z ciocią Beatką.</a:t>
            </a:r>
            <a:endParaRPr lang="pl-PL" sz="5400" dirty="0"/>
          </a:p>
        </p:txBody>
      </p:sp>
      <p:pic>
        <p:nvPicPr>
          <p:cNvPr id="29698" name="Picture 2" descr="C:\Users\student\Desktop\images54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2636912"/>
            <a:ext cx="2439965" cy="182761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29700" name="AutoShape 4" descr="Znalezione obrazy dla zapytania szycie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pic>
        <p:nvPicPr>
          <p:cNvPr id="29701" name="Picture 5" descr="C:\Users\student\Desktop\indeks7688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31840" y="1844824"/>
            <a:ext cx="2365623" cy="144016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29702" name="Picture 6" descr="C:\Users\student\Desktop\77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35896" y="5157192"/>
            <a:ext cx="1476375" cy="147637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29703" name="Picture 7" descr="C:\Users\student\Desktop\indeks142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76056" y="2636912"/>
            <a:ext cx="2628900" cy="174307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29704" name="Picture 8" descr="C:\Users\student\Desktop\indeks401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91880" y="3284984"/>
            <a:ext cx="1724025" cy="18288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9" name="pole tekstowe 8"/>
          <p:cNvSpPr txBox="1"/>
          <p:nvPr/>
        </p:nvSpPr>
        <p:spPr>
          <a:xfrm>
            <a:off x="179512" y="4653136"/>
            <a:ext cx="273630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400" dirty="0" smtClean="0"/>
              <a:t>Robiliśmy witraże z bibuły , z filcu ptaszki i rękawiczki , </a:t>
            </a:r>
            <a:r>
              <a:rPr lang="pl-PL" sz="2400" dirty="0" err="1" smtClean="0"/>
              <a:t>dekupasz</a:t>
            </a:r>
            <a:r>
              <a:rPr lang="pl-PL" sz="2400" dirty="0" smtClean="0"/>
              <a:t>.</a:t>
            </a:r>
            <a:endParaRPr lang="pl-PL" sz="2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rzepływ">
  <a:themeElements>
    <a:clrScheme name="Przepły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Przepły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rzepły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51</TotalTime>
  <Words>81</Words>
  <Application>Microsoft Office PowerPoint</Application>
  <PresentationFormat>Pokaz na ekranie (4:3)</PresentationFormat>
  <Paragraphs>12</Paragraphs>
  <Slides>4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5" baseType="lpstr">
      <vt:lpstr>Przepływ</vt:lpstr>
      <vt:lpstr>Wspomnienia z       Wakacji</vt:lpstr>
      <vt:lpstr>1.Moja pierwsza kolonia</vt:lpstr>
      <vt:lpstr>Zagaje</vt:lpstr>
      <vt:lpstr>Nasze prace z ciocią Beatką.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Wspomnienia z       Wakacji</dc:title>
  <dc:creator>student</dc:creator>
  <cp:lastModifiedBy>student</cp:lastModifiedBy>
  <cp:revision>6</cp:revision>
  <dcterms:created xsi:type="dcterms:W3CDTF">2015-09-10T10:31:10Z</dcterms:created>
  <dcterms:modified xsi:type="dcterms:W3CDTF">2015-10-01T10:54:48Z</dcterms:modified>
</cp:coreProperties>
</file>