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7" r:id="rId4"/>
    <p:sldId id="268" r:id="rId5"/>
    <p:sldId id="297" r:id="rId6"/>
    <p:sldId id="298" r:id="rId7"/>
    <p:sldId id="316" r:id="rId8"/>
    <p:sldId id="314" r:id="rId9"/>
    <p:sldId id="308" r:id="rId10"/>
    <p:sldId id="321" r:id="rId11"/>
    <p:sldId id="304" r:id="rId12"/>
    <p:sldId id="307" r:id="rId13"/>
    <p:sldId id="319" r:id="rId14"/>
    <p:sldId id="32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41CD4AA-F386-429E-A7DD-5BC1E8A5933C}">
          <p14:sldIdLst>
            <p14:sldId id="256"/>
            <p14:sldId id="293"/>
            <p14:sldId id="267"/>
            <p14:sldId id="268"/>
            <p14:sldId id="297"/>
            <p14:sldId id="298"/>
            <p14:sldId id="316"/>
            <p14:sldId id="314"/>
            <p14:sldId id="308"/>
            <p14:sldId id="321"/>
            <p14:sldId id="304"/>
            <p14:sldId id="307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2" autoAdjust="0"/>
    <p:restoredTop sz="92473" autoAdjust="0"/>
  </p:normalViewPr>
  <p:slideViewPr>
    <p:cSldViewPr>
      <p:cViewPr varScale="1">
        <p:scale>
          <a:sx n="81" d="100"/>
          <a:sy n="81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spd="slow" advClick="0" advTm="15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0963572">
            <a:off x="4377758" y="3628164"/>
            <a:ext cx="2994112" cy="51459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Мамбетова Юлия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Аликовна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68">
            <a:off x="1674540" y="1394391"/>
            <a:ext cx="2403316" cy="3370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87624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Детский сад № 65 с приоритетным осуществлением познавательно-речевого развития воспитанников</a:t>
            </a:r>
          </a:p>
        </p:txBody>
      </p:sp>
    </p:spTree>
  </p:cSld>
  <p:clrMapOvr>
    <a:masterClrMapping/>
  </p:clrMapOvr>
  <p:transition spd="slow" advClick="0" advTm="13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+mn-lt"/>
              </a:rPr>
              <a:t>Участие в конкурсе </a:t>
            </a:r>
            <a:r>
              <a:rPr lang="en-US" sz="3600" dirty="0" smtClean="0">
                <a:latin typeface="+mn-lt"/>
              </a:rPr>
              <a:t>“</a:t>
            </a:r>
            <a:r>
              <a:rPr lang="ru-RU" sz="3600" dirty="0" smtClean="0">
                <a:latin typeface="+mn-lt"/>
              </a:rPr>
              <a:t>Воспитатель-2023</a:t>
            </a:r>
            <a:r>
              <a:rPr lang="en-US" sz="3600" dirty="0" smtClean="0">
                <a:latin typeface="+mn-lt"/>
              </a:rPr>
              <a:t>”</a:t>
            </a:r>
            <a:endParaRPr lang="ru-RU" sz="36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3011685" cy="4012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3011685" cy="39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2890"/>
      </p:ext>
    </p:extLst>
  </p:cSld>
  <p:clrMapOvr>
    <a:masterClrMapping/>
  </p:clrMapOvr>
  <p:transition spd="slow" advClick="0" advTm="15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11271">
            <a:off x="34494" y="-55972"/>
            <a:ext cx="2970760" cy="361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257" y="-315416"/>
            <a:ext cx="288957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12773">
            <a:off x="5849155" y="-279412"/>
            <a:ext cx="290048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2431">
            <a:off x="1271495" y="3089654"/>
            <a:ext cx="2622166" cy="3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78621">
            <a:off x="4120982" y="3056535"/>
            <a:ext cx="2413631" cy="340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22775">
            <a:off x="306711" y="-1697"/>
            <a:ext cx="3601207" cy="253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584007"/>
            <a:ext cx="3008701" cy="443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04253">
            <a:off x="6224323" y="-69548"/>
            <a:ext cx="2657274" cy="378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78932">
            <a:off x="606588" y="2271771"/>
            <a:ext cx="3032911" cy="428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4819">
            <a:off x="6300308" y="3199149"/>
            <a:ext cx="2593035" cy="366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sz="3200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02034"/>
              </p:ext>
            </p:extLst>
          </p:nvPr>
        </p:nvGraphicFramePr>
        <p:xfrm>
          <a:off x="456262" y="274635"/>
          <a:ext cx="8292201" cy="57167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13550"/>
                <a:gridCol w="1194636"/>
                <a:gridCol w="3416790"/>
                <a:gridCol w="1378402"/>
                <a:gridCol w="1388823"/>
              </a:tblGrid>
              <a:tr h="4937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конкурса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Год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Результат </a:t>
                      </a:r>
                      <a:endParaRPr lang="ru-RU" sz="1600" dirty="0"/>
                    </a:p>
                  </a:txBody>
                  <a:tcPr/>
                </a:tc>
              </a:tr>
              <a:tr h="9350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XIV </a:t>
                      </a:r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«Развитие детей дошкольного возраста»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23.09.2022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Участие</a:t>
                      </a:r>
                      <a:endParaRPr lang="ru-RU" sz="1400" dirty="0"/>
                    </a:p>
                  </a:txBody>
                  <a:tcPr/>
                </a:tc>
              </a:tr>
              <a:tr h="9350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Блиц-олимпиада: "Адаптация детей раннего возраста к условиям дошкольной организации"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20.06.2022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Победитель (1 место)</a:t>
                      </a:r>
                      <a:endParaRPr lang="ru-RU" sz="1400" dirty="0"/>
                    </a:p>
                  </a:txBody>
                  <a:tcPr/>
                </a:tc>
              </a:tr>
              <a:tr h="6545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XV </a:t>
                      </a:r>
                      <a:r>
                        <a:rPr lang="ru-RU" sz="1400" dirty="0" smtClean="0"/>
                        <a:t>Всероссийский 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профессиональное тестирование в номинации: «Педагогическая компетентность воспитателя ДОУ в соответствии с ФГОС»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18.05.2023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Победитель (1 место)</a:t>
                      </a:r>
                      <a:endParaRPr lang="ru-RU" sz="1400" dirty="0"/>
                    </a:p>
                  </a:txBody>
                  <a:tcPr/>
                </a:tc>
              </a:tr>
              <a:tr h="6545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XIV </a:t>
                      </a:r>
                      <a:r>
                        <a:rPr lang="ru-RU" sz="1400" dirty="0" smtClean="0"/>
                        <a:t>Всероссийский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Профессиональное тестирование в номинации: «Информационно-коммуникационная компетентность педагога в соответствии с ФГОС»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23.08.2022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Победитель (2 место)  </a:t>
                      </a:r>
                      <a:endParaRPr lang="ru-RU" sz="1400" dirty="0"/>
                    </a:p>
                  </a:txBody>
                  <a:tcPr/>
                </a:tc>
              </a:tr>
              <a:tr h="4247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Всероссийский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«Декоративно-прикладное творчество»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17.09.2023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Участие</a:t>
                      </a:r>
                      <a:endParaRPr lang="ru-RU" sz="1400" dirty="0"/>
                    </a:p>
                  </a:txBody>
                  <a:tcPr/>
                </a:tc>
              </a:tr>
              <a:tr h="4247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Международная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Викторина </a:t>
                      </a:r>
                      <a:r>
                        <a:rPr lang="en-US" sz="1400" dirty="0" smtClean="0"/>
                        <a:t>:</a:t>
                      </a:r>
                      <a:r>
                        <a:rPr lang="ru-RU" sz="1400" dirty="0" smtClean="0"/>
                        <a:t>«ФГОС</a:t>
                      </a:r>
                      <a:r>
                        <a:rPr lang="ru-RU" sz="1400" baseline="0" dirty="0" smtClean="0"/>
                        <a:t>  дошкольного образования 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10.09.2022г.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Победитель (1 место)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158225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sz="3200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952026"/>
              </p:ext>
            </p:extLst>
          </p:nvPr>
        </p:nvGraphicFramePr>
        <p:xfrm>
          <a:off x="456263" y="274638"/>
          <a:ext cx="8230536" cy="5140271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06756"/>
                <a:gridCol w="1185752"/>
                <a:gridCol w="3627013"/>
                <a:gridCol w="1255503"/>
                <a:gridCol w="1255512"/>
              </a:tblGrid>
              <a:tr h="8572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конкурса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Год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Результат </a:t>
                      </a:r>
                      <a:endParaRPr lang="ru-RU" sz="1600" dirty="0"/>
                    </a:p>
                  </a:txBody>
                  <a:tcPr/>
                </a:tc>
              </a:tr>
              <a:tr h="6871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Международный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Тестирование «Теория</a:t>
                      </a:r>
                      <a:r>
                        <a:rPr lang="ru-RU" sz="1400" baseline="0" dirty="0" smtClean="0"/>
                        <a:t> и методика организации разных видов деятельности детей 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14.08.2023г.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Участие </a:t>
                      </a:r>
                      <a:endParaRPr lang="ru-RU" sz="1400" dirty="0"/>
                    </a:p>
                  </a:txBody>
                  <a:tcPr/>
                </a:tc>
              </a:tr>
              <a:tr h="10215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Международный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Тестирование «Применение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здоровьесберегательных</a:t>
                      </a:r>
                      <a:r>
                        <a:rPr lang="ru-RU" sz="1400" baseline="0" dirty="0" smtClean="0"/>
                        <a:t> технологий в ДОУ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5.06.2023г.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Участие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4593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Районный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Сертификат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«Теория и методика воспитания»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07.11.2023г.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Участие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8572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Районный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Тестирование «Педагогическая компетентность</a:t>
                      </a:r>
                      <a:r>
                        <a:rPr lang="ru-RU" sz="1400" baseline="0" dirty="0" smtClean="0"/>
                        <a:t> воспитателя в ДОУ 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24.09.2023г.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Участие 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376088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3548" y="202878"/>
            <a:ext cx="360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/>
          </a:p>
          <a:p>
            <a:pPr algn="ctr"/>
            <a:endParaRPr lang="ru-RU" b="1" i="1" dirty="0"/>
          </a:p>
          <a:p>
            <a:pPr algn="ctr"/>
            <a:r>
              <a:rPr lang="ru-RU" b="1" i="1" dirty="0" smtClean="0"/>
              <a:t>1. </a:t>
            </a:r>
            <a:r>
              <a:rPr lang="ru-RU" b="1" i="1" u="sng" dirty="0" smtClean="0"/>
              <a:t>Ф.И.О</a:t>
            </a:r>
            <a:r>
              <a:rPr lang="ru-RU" b="1" i="1" dirty="0" smtClean="0"/>
              <a:t>. 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Мамбетова Юлия Аликовна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90872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2</a:t>
            </a:r>
            <a:r>
              <a:rPr lang="ru-RU" sz="2000" b="1" i="1" u="sng" dirty="0" smtClean="0"/>
              <a:t>.  Дата рождения</a:t>
            </a:r>
            <a:r>
              <a:rPr lang="ru-RU" sz="2000" b="1" i="1" dirty="0" smtClean="0"/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04.04.1989 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557660"/>
            <a:ext cx="3240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/>
          </a:p>
          <a:p>
            <a:pPr algn="ctr"/>
            <a:r>
              <a:rPr lang="ru-RU" sz="2000" b="1" i="1" dirty="0" smtClean="0"/>
              <a:t>3. </a:t>
            </a:r>
            <a:r>
              <a:rPr lang="ru-RU" sz="2000" b="1" i="1" u="sng" dirty="0" smtClean="0"/>
              <a:t> Образование </a:t>
            </a:r>
            <a:r>
              <a:rPr lang="ru-RU" sz="2000" b="1" i="1" dirty="0" smtClean="0"/>
              <a:t> 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Высшее: ФЕДЕРАЛЬНОЕ ГОСУДАРСТВЕННОЕ БЮДЖЕТНОЕ ОБРАЗОВАТЕЛЬНОЕ УЧРЕЖДЕНИЕ </a:t>
            </a:r>
            <a:r>
              <a:rPr lang="ru-RU" sz="1400" b="1" dirty="0">
                <a:solidFill>
                  <a:srgbClr val="002060"/>
                </a:solidFill>
              </a:rPr>
              <a:t>ВЫСШЕГО ОБРАЗОВАНИЯ </a:t>
            </a:r>
            <a:r>
              <a:rPr lang="ru-RU" sz="1400" b="1" dirty="0" smtClean="0">
                <a:solidFill>
                  <a:srgbClr val="002060"/>
                </a:solidFill>
              </a:rPr>
              <a:t>«ОРЕНБУРГСКИЙ ГОСУДАРСТВЕННЫЙ УНИВЕРСИТЕТ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sz="1400" b="1" dirty="0" smtClean="0">
                <a:solidFill>
                  <a:srgbClr val="002060"/>
                </a:solidFill>
              </a:rPr>
              <a:t>г. Оренбург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2204864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4. </a:t>
            </a:r>
            <a:r>
              <a:rPr lang="ru-RU" b="1" i="1" u="sng" dirty="0" smtClean="0"/>
              <a:t> Должность 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Воспитатель МДОАУ №65 </a:t>
            </a:r>
            <a:r>
              <a:rPr lang="ru-RU" b="1" dirty="0" err="1" smtClean="0">
                <a:solidFill>
                  <a:srgbClr val="002060"/>
                </a:solidFill>
              </a:rPr>
              <a:t>г.Орск</a:t>
            </a:r>
            <a:r>
              <a:rPr lang="ru-RU" b="1" dirty="0" smtClean="0">
                <a:solidFill>
                  <a:srgbClr val="002060"/>
                </a:solidFill>
              </a:rPr>
              <a:t> Оренбургская область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2263" y="4213140"/>
            <a:ext cx="3017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5. </a:t>
            </a:r>
            <a:r>
              <a:rPr lang="ru-RU" b="1" i="1" u="sng" dirty="0" smtClean="0"/>
              <a:t>Стаж</a:t>
            </a:r>
            <a:r>
              <a:rPr lang="ru-RU" b="1" i="1" dirty="0" smtClean="0"/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-13 лет; педагогический –  1,5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10" descr="http://img-fotki.yandex.ru/get/5628/181450557.6f/0_ab62f_c7a54245_ori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942" y="3637629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680520" cy="3384376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771800" y="3861048"/>
            <a:ext cx="3672408" cy="20162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</a:rPr>
              <a:t>ФЕДЕРАЛЬНОЕ ГОСУДАРСТВЕННОЕ БЮДЖЕТНОЕ ОБРАЗОВАТЕЛЬНОЕ УЧРЕЖДЕНИЕ ВЫСШЕГО ОБРАЗОВАНИЯ «ОРЕНБУРГСКИЙ ГОСУДАРСТВЕННЫЙ УНИВЕРСИТЕТ» г. Оренбург</a:t>
            </a:r>
          </a:p>
        </p:txBody>
      </p:sp>
    </p:spTree>
    <p:extLst>
      <p:ext uri="{BB962C8B-B14F-4D97-AF65-F5344CB8AC3E}">
        <p14:creationId xmlns:p14="http://schemas.microsoft.com/office/powerpoint/2010/main" val="3116725877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79512" y="2852936"/>
            <a:ext cx="3059832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942">
            <a:off x="675792" y="409957"/>
            <a:ext cx="2444086" cy="201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258">
            <a:off x="6277083" y="529114"/>
            <a:ext cx="2526944" cy="197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2924944"/>
            <a:ext cx="30963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 о повышении </a:t>
            </a: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квалификации</a:t>
            </a:r>
          </a:p>
          <a:p>
            <a:pPr algn="ctr"/>
            <a:r>
              <a:rPr lang="ru-RU" sz="1600" b="1" i="1" dirty="0">
                <a:solidFill>
                  <a:schemeClr val="tx2"/>
                </a:solidFill>
              </a:rPr>
              <a:t>«Оказание первой помощи детям и взрослым</a:t>
            </a:r>
            <a:r>
              <a:rPr lang="ru-RU" sz="1600" b="1" i="1" dirty="0" smtClean="0">
                <a:solidFill>
                  <a:schemeClr val="tx2"/>
                </a:solidFill>
              </a:rPr>
              <a:t>»</a:t>
            </a: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16 часов</a:t>
            </a:r>
          </a:p>
          <a:p>
            <a:pPr algn="ctr"/>
            <a:endParaRPr lang="ru-RU" sz="1600" b="1" i="1" dirty="0">
              <a:solidFill>
                <a:schemeClr val="tx2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7 ноября 2023 г.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2195736" y="2492896"/>
            <a:ext cx="576064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39157" y="2780928"/>
            <a:ext cx="2736304" cy="338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56176" y="2852936"/>
            <a:ext cx="2736304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499992" y="2492896"/>
            <a:ext cx="360040" cy="2880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020272" y="2492896"/>
            <a:ext cx="360040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6498" y="411321"/>
            <a:ext cx="2585521" cy="1877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275856" y="2780928"/>
            <a:ext cx="288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о повышении квалификации 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«Внедрение Федеральной образовательной программы дошкольного образования»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36 часов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14.07.2023 г.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о 02.08.2023 г.</a:t>
            </a:r>
          </a:p>
          <a:p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28184" y="2852936"/>
            <a:ext cx="2700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о повышении квалификации 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«Дошкольное образование в условиях модернизации и требований ФГОС ДО»</a:t>
            </a: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108 часов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с 05.052023 г.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о 26.04.2023 г.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115212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  <a:latin typeface="+mn-lt"/>
              </a:rPr>
              <a:t>Участие в </a:t>
            </a:r>
            <a:r>
              <a:rPr lang="ru-RU" sz="2400" b="1" i="1" dirty="0">
                <a:solidFill>
                  <a:schemeClr val="tx2"/>
                </a:solidFill>
                <a:latin typeface="+mn-lt"/>
              </a:rPr>
              <a:t>ф</a:t>
            </a:r>
            <a:r>
              <a:rPr lang="ru-RU" sz="2400" b="1" i="1" dirty="0" smtClean="0">
                <a:solidFill>
                  <a:schemeClr val="tx2"/>
                </a:solidFill>
                <a:latin typeface="+mn-lt"/>
              </a:rPr>
              <a:t>естивале </a:t>
            </a:r>
            <a:r>
              <a:rPr lang="ru-RU" sz="2400" b="1" i="1" dirty="0">
                <a:solidFill>
                  <a:schemeClr val="tx2"/>
                </a:solidFill>
                <a:latin typeface="+mn-lt"/>
              </a:rPr>
              <a:t>лучших образовательных практик дошкольного </a:t>
            </a:r>
            <a:r>
              <a:rPr lang="ru-RU" sz="2400" b="1" i="1" dirty="0" smtClean="0">
                <a:solidFill>
                  <a:schemeClr val="tx2"/>
                </a:solidFill>
                <a:latin typeface="+mn-lt"/>
              </a:rPr>
              <a:t>образования</a:t>
            </a:r>
            <a:r>
              <a:rPr lang="ru-RU" sz="2400" b="1" i="1" dirty="0">
                <a:solidFill>
                  <a:schemeClr val="tx2"/>
                </a:solidFill>
                <a:latin typeface="+mn-lt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28803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dirty="0"/>
              <a:t>Фестиваль стал отличной возможностью </a:t>
            </a:r>
            <a:r>
              <a:rPr lang="ru-RU" dirty="0" smtClean="0"/>
              <a:t>приобрести новый опыт , </a:t>
            </a:r>
            <a:r>
              <a:rPr lang="ru-RU" dirty="0"/>
              <a:t>а также зарядиться идеями и вдохновением для того, чтобы делать жизнь наших воспитанников в детском саду ещё более увлекательной.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1073535"/>
            <a:ext cx="3240360" cy="3480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3815" y="4005064"/>
            <a:ext cx="326436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5"/>
            <a:ext cx="2520280" cy="2952329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+mn-lt"/>
              </a:rPr>
              <a:t>Участие в окружном этапе областного творческого конкурса-фестиваля работников образования </a:t>
            </a:r>
            <a:r>
              <a:rPr lang="en-US" sz="1800" b="1" i="1" dirty="0" smtClean="0">
                <a:solidFill>
                  <a:srgbClr val="002060"/>
                </a:solidFill>
                <a:latin typeface="+mn-lt"/>
              </a:rPr>
              <a:t>“</a:t>
            </a:r>
            <a:r>
              <a:rPr lang="ru-RU" sz="1800" b="1" i="1" dirty="0" smtClean="0">
                <a:solidFill>
                  <a:srgbClr val="002060"/>
                </a:solidFill>
                <a:latin typeface="+mn-lt"/>
              </a:rPr>
              <a:t>Виват-таланты</a:t>
            </a:r>
            <a:r>
              <a:rPr lang="en-US" sz="1800" b="1" i="1" dirty="0" smtClean="0">
                <a:solidFill>
                  <a:srgbClr val="002060"/>
                </a:solidFill>
                <a:latin typeface="+mn-lt"/>
              </a:rPr>
              <a:t>,,</a:t>
            </a:r>
            <a:endParaRPr lang="ru-RU" sz="1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32655"/>
            <a:ext cx="3384376" cy="2619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2564904"/>
            <a:ext cx="3240360" cy="3979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16732"/>
            <a:ext cx="3384376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217013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04489"/>
      </p:ext>
    </p:extLst>
  </p:cSld>
  <p:clrMapOvr>
    <a:masterClrMapping/>
  </p:clrMapOvr>
  <p:transition spd="slow" advClick="0" advTm="15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176464" cy="114300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+mn-lt"/>
              </a:rPr>
              <a:t>Принимала участие в благотворительном забеге </a:t>
            </a:r>
            <a:r>
              <a:rPr lang="en-US" sz="2000" b="1" i="1" dirty="0" smtClean="0">
                <a:solidFill>
                  <a:schemeClr val="tx2"/>
                </a:solidFill>
                <a:latin typeface="+mn-lt"/>
              </a:rPr>
              <a:t>,,</a:t>
            </a:r>
            <a:r>
              <a:rPr lang="ru-RU" sz="2000" b="1" i="1" dirty="0" smtClean="0">
                <a:solidFill>
                  <a:schemeClr val="tx2"/>
                </a:solidFill>
                <a:latin typeface="+mn-lt"/>
              </a:rPr>
              <a:t>БЕЖИМ С ДОБРОМ</a:t>
            </a:r>
            <a:r>
              <a:rPr lang="en-US" sz="2000" b="1" i="1" dirty="0" smtClean="0">
                <a:solidFill>
                  <a:schemeClr val="tx2"/>
                </a:solidFill>
                <a:latin typeface="+mn-lt"/>
              </a:rPr>
              <a:t>’’</a:t>
            </a:r>
            <a:endParaRPr lang="ru-RU" sz="2000" b="1" i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6835" y="1952709"/>
            <a:ext cx="4392488" cy="3294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9" y="2852936"/>
            <a:ext cx="341357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8277"/>
      </p:ext>
    </p:extLst>
  </p:cSld>
  <p:clrMapOvr>
    <a:masterClrMapping/>
  </p:clrMapOvr>
  <p:transition spd="slow" advClick="0" advTm="15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Публикации 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8110" y="1340768"/>
            <a:ext cx="3060203" cy="430303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1928</TotalTime>
  <Words>390</Words>
  <Application>Microsoft Office PowerPoint</Application>
  <PresentationFormat>Экран (4:3)</PresentationFormat>
  <Paragraphs>101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фестивале лучших образовательных практик дошкольного образования </vt:lpstr>
      <vt:lpstr>Участие в окружном этапе областного творческого конкурса-фестиваля работников образования “Виват-таланты,,</vt:lpstr>
      <vt:lpstr>Презентация PowerPoint</vt:lpstr>
      <vt:lpstr>Принимала участие в благотворительном забеге ,,БЕЖИМ С ДОБРОМ’’</vt:lpstr>
      <vt:lpstr>Публикации </vt:lpstr>
      <vt:lpstr>Участие в конкурсе “Воспитатель-2023”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Учетная запись Майкрософт</cp:lastModifiedBy>
  <cp:revision>233</cp:revision>
  <dcterms:created xsi:type="dcterms:W3CDTF">2013-07-29T17:42:42Z</dcterms:created>
  <dcterms:modified xsi:type="dcterms:W3CDTF">2024-01-28T19:05:22Z</dcterms:modified>
</cp:coreProperties>
</file>