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DF6B7B-B15B-4A76-979F-146C58A2DC31}" type="datetimeFigureOut">
              <a:rPr lang="pl-PL" smtClean="0"/>
              <a:pPr/>
              <a:t>2015-10-15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5DB1C-5BF5-4C43-A717-C39178FD27F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2" name="Prostokąt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Prostokąt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Prostokąt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Prostokąt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Prostokąt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56" name="Prostokąt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Prostokąt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Prostokąt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Prostokąt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DF6B7B-B15B-4A76-979F-146C58A2DC31}" type="datetimeFigureOut">
              <a:rPr lang="pl-PL" smtClean="0"/>
              <a:pPr/>
              <a:t>2015-10-15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5DB1C-5BF5-4C43-A717-C39178FD27F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DF6B7B-B15B-4A76-979F-146C58A2DC31}" type="datetimeFigureOut">
              <a:rPr lang="pl-PL" smtClean="0"/>
              <a:pPr/>
              <a:t>2015-10-15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5DB1C-5BF5-4C43-A717-C39178FD27F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DF6B7B-B15B-4A76-979F-146C58A2DC31}" type="datetimeFigureOut">
              <a:rPr lang="pl-PL" smtClean="0"/>
              <a:pPr/>
              <a:t>2015-10-15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5DB1C-5BF5-4C43-A717-C39178FD27F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owolny kształt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Dowolny kształt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Dowolny kształt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Dowolny kształt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Dowolny kształt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Dowolny kształt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Dowolny kształt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Dowolny kształt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Dowolny kształt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Dowolny kształt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Dowolny kształt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Dowolny kształt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Dowolny kształt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Dowolny kształt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Dowolny kształt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DF6B7B-B15B-4A76-979F-146C58A2DC31}" type="datetimeFigureOut">
              <a:rPr lang="pl-PL" smtClean="0"/>
              <a:pPr/>
              <a:t>2015-10-15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5DB1C-5BF5-4C43-A717-C39178FD27F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Prostokąt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Prostokąt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Prostokąt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DF6B7B-B15B-4A76-979F-146C58A2DC31}" type="datetimeFigureOut">
              <a:rPr lang="pl-PL" smtClean="0"/>
              <a:pPr/>
              <a:t>2015-10-15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5DB1C-5BF5-4C43-A717-C39178FD27F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rostokąt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DF6B7B-B15B-4A76-979F-146C58A2DC31}" type="datetimeFigureOut">
              <a:rPr lang="pl-PL" smtClean="0"/>
              <a:pPr/>
              <a:t>2015-10-15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5DB1C-5BF5-4C43-A717-C39178FD27F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6" name="Prostokąt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Prostokąt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Prostokąt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Prostokąt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Prostokąt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Prostokąt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Prostokąt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Prostokąt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Prostokąt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DF6B7B-B15B-4A76-979F-146C58A2DC31}" type="datetimeFigureOut">
              <a:rPr lang="pl-PL" smtClean="0"/>
              <a:pPr/>
              <a:t>2015-10-15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5DB1C-5BF5-4C43-A717-C39178FD27F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DF6B7B-B15B-4A76-979F-146C58A2DC31}" type="datetimeFigureOut">
              <a:rPr lang="pl-PL" smtClean="0"/>
              <a:pPr/>
              <a:t>2015-10-15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5DB1C-5BF5-4C43-A717-C39178FD27F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DF6B7B-B15B-4A76-979F-146C58A2DC31}" type="datetimeFigureOut">
              <a:rPr lang="pl-PL" smtClean="0"/>
              <a:pPr/>
              <a:t>2015-10-15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5DB1C-5BF5-4C43-A717-C39178FD27F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Łącznik prosty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upa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Łącznik prosty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Łącznik prosty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Łącznik prosty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ytuł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grpSp>
        <p:nvGrpSpPr>
          <p:cNvPr id="14" name="Grupa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Łącznik prosty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Łącznik prosty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Łącznik prosty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upa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Łącznik prosty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Łącznik prosty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Łącznik prosty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EDF6B7B-B15B-4A76-979F-146C58A2DC31}" type="datetimeFigureOut">
              <a:rPr lang="pl-PL" smtClean="0"/>
              <a:pPr/>
              <a:t>2015-10-15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DFD5DB1C-5BF5-4C43-A717-C39178FD27F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Prostokąt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Prostokąt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Prostokąt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Prostokąt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EDF6B7B-B15B-4A76-979F-146C58A2DC31}" type="datetimeFigureOut">
              <a:rPr lang="pl-PL" smtClean="0"/>
              <a:pPr/>
              <a:t>2015-10-15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DFD5DB1C-5BF5-4C43-A717-C39178FD27F0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pl-PL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My </a:t>
            </a:r>
            <a:r>
              <a:rPr lang="pl-PL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favourite</a:t>
            </a:r>
            <a:r>
              <a:rPr lang="pl-PL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pl-PL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wild</a:t>
            </a:r>
            <a:r>
              <a:rPr lang="pl-PL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pl-PL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animal</a:t>
            </a:r>
            <a:r>
              <a:rPr lang="pl-PL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-</a:t>
            </a:r>
            <a:br>
              <a:rPr lang="pl-PL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pl-PL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tiger</a:t>
            </a:r>
            <a:endParaRPr lang="pl-PL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Tiger</a:t>
            </a:r>
            <a:r>
              <a:rPr lang="pl-PL" dirty="0" smtClean="0"/>
              <a:t> - </a:t>
            </a:r>
            <a:r>
              <a:rPr lang="pl-PL" dirty="0" err="1" smtClean="0"/>
              <a:t>photos</a:t>
            </a:r>
            <a:endParaRPr lang="pl-PL" dirty="0"/>
          </a:p>
        </p:txBody>
      </p:sp>
      <p:pic>
        <p:nvPicPr>
          <p:cNvPr id="4" name="Symbol zastępczy zawartości 3" descr="lllllllllllllllllllllllllllllllllllllllllllllllllllllllllllllll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419872" y="2348880"/>
            <a:ext cx="2705100" cy="16859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Obraz 4" descr="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836712"/>
            <a:ext cx="2514600" cy="18192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6" name="Obraz 5" descr="tige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5536" y="1556792"/>
            <a:ext cx="2857500" cy="16002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Obraz 6" descr="5555555555555555555555555555d.jpg"/>
          <p:cNvPicPr>
            <a:picLocks noChangeAspect="1"/>
          </p:cNvPicPr>
          <p:nvPr/>
        </p:nvPicPr>
        <p:blipFill>
          <a:blip r:embed="rId5" cstate="print">
            <a:lum bright="-10000"/>
          </a:blip>
          <a:stretch>
            <a:fillRect/>
          </a:stretch>
        </p:blipFill>
        <p:spPr>
          <a:xfrm>
            <a:off x="827584" y="4293096"/>
            <a:ext cx="2705100" cy="168592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Obraz 7" descr="888888888888895958959579756459494549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868144" y="4365104"/>
            <a:ext cx="2609850" cy="1752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487 -0.07592 C 0.30643 -0.03541 0.30765 -0.03032 0.30088 0.02338 C 0.29619 0.06019 0.27987 0.09259 0.26858 0.12685 C 0.24306 0.20463 0.20279 0.27292 0.14515 0.31227 C 0.05122 0.37639 -0.06094 0.38056 -0.16372 0.38426 C -0.26077 0.3838 -0.35781 0.38634 -0.45486 0.38287 C -0.51007 0.38079 -0.56372 0.32546 -0.60486 0.28241 C -0.61111 0.26505 -0.61875 0.24838 -0.62361 0.23009 C -0.64011 0.16783 -0.6382 0.1 -0.64028 0.03519 C -0.62778 -0.03958 -0.63004 -0.05231 -0.6 -0.12153 C -0.56025 -0.21366 -0.49427 -0.29606 -0.42743 -0.35278 C -0.41354 -0.36481 -0.3974 -0.37106 -0.38334 -0.3831 C -0.28993 -0.46134 -0.40834 -0.38495 -0.29705 -0.44421 C -0.25174 -0.46875 -0.20816 -0.49583 -0.15886 -0.50463 C -0.1283 -0.50995 -0.06667 -0.51504 -0.06667 -0.51504 C -0.04115 -0.51342 -0.01545 -0.51551 0.00972 -0.50995 C 0.03612 -0.50416 0.05226 -0.47824 0.06858 -0.4537 C 0.08421 -0.40023 0.08664 -0.36157 0.0882 -0.30324 C 0.08595 -0.25717 0.08681 -0.21041 0.08143 -0.16481 C 0.07796 -0.13634 0.07101 -0.10856 0.06181 -0.08241 C 0.01789 0.04306 -0.0382 0.17084 -0.13924 0.22616 C -0.16372 0.23959 -0.21354 0.2507 -0.23924 0.25741 C -0.29844 0.25463 -0.3882 0.2632 -0.42361 0.17894 C -0.43125 0.16088 -0.4375 0.12523 -0.44115 0.10718 C -0.43993 0.08148 -0.44219 0.05509 -0.43733 0.03009 C -0.43455 0.01597 -0.39254 -0.05741 -0.38924 -0.06273 C -0.32344 -0.16481 -0.22431 -0.21088 -0.12656 -0.22106 C -0.08698 -0.2162 -0.0467 -0.21713 -0.00781 -0.20648 C 0.01147 -0.20116 0.02831 -0.18541 0.04601 -0.17384 C 0.12101 -0.12523 0.16459 -0.08148 0.18629 0.02732 C 0.18733 0.03959 0.19081 0.06273 0.18525 0.07454 C 0.16963 0.10741 0.09983 0.11505 0.07848 0.12014 C -0.18455 0.11783 0.06928 0.12986 -0.23143 0.08102 C -0.25781 0.07662 -0.35643 0.06181 -0.38525 0.05347 C -0.53143 0.01158 -0.38837 0.03959 -0.48525 0.02222 C -0.4915 0.01921 -0.49775 0.01621 -0.504 0.01296 C -0.5066 0.01158 -0.51163 0.01181 -0.51181 0.00787 C -0.51285 -0.0125 -0.4474 -0.02477 -0.44618 -0.025 C -0.36372 -0.04282 -0.33177 -0.04653 -0.25695 -0.05764 C -0.14028 -0.05532 -0.04358 -0.06666 0.06476 -0.02361 C 0.08404 -0.01597 0.1014 -0.0081 0.11667 0.00903 C 0.11633 0.01343 0.1172 0.01829 0.11563 0.02222 C 0.11095 0.03334 0.09671 0.03843 0.08924 0.04051 C 0.07414 0.04468 0.04185 0.04607 0.02848 0.04699 C -0.02413 0.04514 -0.06945 0.05671 -0.1158 0.03125 C -0.12049 0.01875 -0.10938 0.01968 -0.10295 0.01574 C -0.08802 0.00671 -0.07222 -0.00069 -0.05591 -0.00278 C -0.04757 -0.00139 -0.04115 0.00278 -0.03334 0.00648 C -0.03125 0.00625 -0.01597 0.00625 -0.0099 0.00394 C -0.00712 0.00301 -0.00313 -2.22222E-6 5E-6 -2.22222E-6 " pathEditMode="relative" ptsTypes="fffffffffffffffffffffffffffffffffffffffffffffffff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1.11111E-6 C 0.05434 -0.02129 0.10886 -0.04305 0.16285 -0.06643 C 0.19202 -0.07917 0.21893 -0.09977 0.24705 -0.1162 C 0.3092 -0.15278 0.37396 -0.18611 0.42657 -0.2456 C 0.44584 -0.26759 0.46511 -0.28912 0.48438 -0.31088 C 0.50938 -0.33912 0.52882 -0.37546 0.55104 -0.40787 C 0.56511 -0.42824 0.58125 -0.44606 0.59705 -0.46412 C 0.74861 -0.63866 0.6382 -0.50393 0.73247 -0.6206 C 0.77101 -0.66829 0.78872 -0.67454 0.80591 -0.74352 C 0.80625 -0.74884 0.80729 -0.75393 0.80695 -0.75949 C 0.80434 -0.80162 0.76962 -0.80648 0.74514 -0.81412 C 0.70139 -0.81204 0.65712 -0.81574 0.61372 -0.80764 C 0.59375 -0.80393 0.57622 -0.7875 0.55695 -0.77917 C 0.43473 -0.72523 0.30677 -0.66389 0.19914 -0.56574 C 0.12657 -0.49954 0.03507 -0.42986 -0.01858 -0.33055 C -0.03803 -0.29467 -0.04636 -0.25278 -0.05678 -0.21157 C -0.05747 -0.19051 -0.06129 -0.12315 -0.05678 -0.09907 C -0.04706 -0.04768 -0.02917 -0.0169 -0.0059 0.02477 C 0.04983 0.12546 0.10365 0.1706 0.1941 0.19769 C 0.23039 0.19722 0.26684 0.20162 0.30295 0.1963 C 0.33473 0.19167 0.40556 0.15116 0.43143 0.13357 C 0.52986 0.06667 0.61789 0.00764 0.65209 -0.14097 C 0.65313 -0.16435 0.65677 -0.20139 0.65 -0.22454 C 0.625 -0.30972 0.53056 -0.32963 0.47257 -0.33449 C 0.35035 -0.31898 0.2132 -0.30602 0.14705 -0.14491 C 0.14184 -0.08565 0.14341 -0.01412 0.19028 0.01458 C 0.20521 0.02384 0.21285 0.02454 0.22848 0.02894 C 0.31979 0.00648 0.42205 -0.05301 0.47066 -0.16574 C 0.48993 -0.21018 0.4974 -0.25879 0.504 -0.30833 C 0.50139 -0.33542 0.50104 -0.36296 0.49618 -0.38935 C 0.49462 -0.39768 0.48924 -0.40347 0.48542 -0.41018 C 0.47066 -0.43565 0.46198 -0.45254 0.43733 -0.46412 C 0.41598 -0.47384 0.39219 -0.46944 0.36962 -0.47199 C 0.34063 -0.46829 0.31094 -0.46921 0.28247 -0.46111 C 0.2691 -0.45741 0.25782 -0.4456 0.24618 -0.43634 C 0.19289 -0.39398 0.15868 -0.33287 0.14115 -0.25463 C 0.13837 -0.22153 0.13733 -0.22292 0.14323 -0.18009 C 0.14375 -0.17616 0.1474 -0.1743 0.14914 -0.17106 C 0.15139 -0.17153 0.15365 -0.17315 0.15591 -0.17222 C 0.15712 -0.17176 0.154 -0.17037 0.15295 -0.16967 C 0.14775 -0.16597 0.14254 -0.16273 0.13733 -0.15949 C 0.1342 -0.15741 0.13056 -0.15602 0.12743 -0.15393 C 0.12361 -0.15139 0.12032 -0.14768 0.11667 -0.14491 C 0.08872 -0.12384 0.06042 -0.10324 0.03039 -0.08866 C 0.02379 -0.08565 0.01823 -0.07708 0.01181 -0.07292 C 0.00643 -0.06967 0.00104 -0.07037 -0.00486 -0.07037 " pathEditMode="relative" ptsTypes="fffffffffffffffffffffffffffffffffffffffffffffA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847 0.03426 C 0.02292 0.01783 0.01736 0.00047 0.01285 -0.01643 C 0.0125 -0.02083 0.0125 -0.02523 0.01181 -0.02939 C 0.01059 -0.03703 0.00782 -0.04421 0.00695 -0.05162 C 0.00261 -0.09027 0.00139 -0.13217 -0.0059 -0.17037 C -0.03212 -0.30833 -0.07222 -0.43495 -0.11267 -0.56527 C -0.1243 -0.60301 -0.13229 -0.64305 -0.146 -0.67893 C -0.1493 -0.6875 -0.15139 -0.69953 -0.15781 -0.70509 C -0.17812 -0.63356 -0.1908 -0.55301 -0.2059 -0.48032 C -0.21475 -0.43773 -0.22656 -0.3956 -0.23524 -0.35231 C -0.23906 -0.3331 -0.24045 -0.31296 -0.24409 -0.29375 C -0.2493 -0.26481 -0.25833 -0.23726 -0.26267 -0.20879 C -0.2651 -0.19305 -0.26771 -0.16157 -0.26771 -0.16157 C -0.26805 -0.15277 -0.26788 -0.14375 -0.26857 -0.13541 C -0.26875 -0.13379 -0.27048 -0.12824 -0.27048 -0.13009 C -0.27048 -0.13217 -0.26927 -0.13426 -0.26857 -0.13657 C -0.26215 -0.28657 -0.24357 -0.4206 -0.2618 -0.57847 C -0.31614 -0.44143 -0.2901 -0.5081 -0.3401 -0.37847 C -0.35399 -0.34259 -0.37569 -0.31296 -0.39218 -0.27916 C -0.40937 -0.24351 -0.42378 -0.20601 -0.44114 -0.17037 C -0.48455 -0.08171 -0.53455 0.0169 -0.60781 0.06574 C -0.60399 0.05579 -0.60191 0.04885 -0.60104 0.03727 C -0.60468 -0.06689 -0.61007 -0.13379 -0.63038 -0.23055 C -0.63229 -0.23958 -0.63333 -0.24907 -0.63524 -0.2581 C -0.63732 -0.26782 -0.6401 -0.27731 -0.64218 -0.28726 C -0.6434 -0.29259 -0.64392 -0.29861 -0.64514 -0.30393 C -0.64653 -0.30995 -0.65 -0.32106 -0.65 -0.32083 C -0.6684 -0.25601 -0.62847 -0.40023 -0.6618 -0.25162 C -0.68871 -0.13125 -0.68941 -0.12338 -0.72743 -0.03588 C -0.73906 -0.00972 -0.75434 0.03149 -0.77847 0.04399 C -0.78837 0.01297 -0.78281 -0.03264 -0.77847 -0.06088 C -0.77309 -0.09583 -0.75069 -0.13588 -0.73715 -0.16689 C -0.72639 -0.19074 -0.70538 -0.25717 -0.68142 -0.27129 C -0.67569 -0.27453 -0.67239 -0.27291 -0.66475 -0.27384 C -0.64166 -0.28495 -0.61979 -0.29537 -0.59514 -0.29745 C -0.54896 -0.30949 -0.56302 -0.30787 -0.48333 -0.29745 C -0.43715 -0.29143 -0.43038 -0.23055 -0.41666 -0.18611 C -0.40434 -0.14676 -0.38819 -0.11157 -0.36562 -0.08171 C -0.34444 -0.05347 -0.30208 -0.03472 -0.27343 -0.0206 C -0.25 -0.00833 -0.22691 0.00209 -0.20295 0.01204 C -0.17691 0.02315 -0.14913 0.03912 -0.12153 0.04236 C -0.11753 0.04399 -0.11354 0.04445 -0.10972 0.04607 C -0.10278 0.04931 -0.09965 0.05533 -0.09218 0.05695 C -0.07708 0.07107 -0.05816 0.0838 -0.0401 0.09074 C -0.02448 0.10324 -0.03159 0.07223 -0.02639 0.05926 " pathEditMode="relative" rAng="0" ptsTypes="ffffffffffffffffffffffffffffffffffffffffffffA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9" y="-3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</a:t>
            </a:r>
            <a:r>
              <a:rPr lang="pl-PL" smtClean="0"/>
              <a:t>inds</a:t>
            </a:r>
            <a:r>
              <a:rPr lang="pl-PL" dirty="0" smtClean="0"/>
              <a:t> </a:t>
            </a:r>
            <a:r>
              <a:rPr lang="pl-PL" dirty="0" smtClean="0"/>
              <a:t>of </a:t>
            </a:r>
            <a:r>
              <a:rPr lang="pl-PL" dirty="0" err="1" smtClean="0"/>
              <a:t>tiger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Azjatic</a:t>
            </a:r>
            <a:endParaRPr lang="pl-PL" dirty="0" smtClean="0"/>
          </a:p>
          <a:p>
            <a:r>
              <a:rPr lang="pl-PL" dirty="0" err="1" smtClean="0"/>
              <a:t>African</a:t>
            </a:r>
            <a:endParaRPr lang="pl-PL" dirty="0" smtClean="0"/>
          </a:p>
          <a:p>
            <a:r>
              <a:rPr lang="pl-PL" dirty="0" smtClean="0"/>
              <a:t>Bengali</a:t>
            </a:r>
          </a:p>
          <a:p>
            <a:r>
              <a:rPr lang="pl-PL" dirty="0" err="1" smtClean="0"/>
              <a:t>Siberian</a:t>
            </a:r>
            <a:endParaRPr lang="pl-PL" dirty="0" smtClean="0"/>
          </a:p>
          <a:p>
            <a:r>
              <a:rPr lang="pl-PL" dirty="0" err="1" smtClean="0"/>
              <a:t>Malay</a:t>
            </a:r>
            <a:endParaRPr lang="pl-PL" dirty="0" smtClean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Information</a:t>
            </a:r>
            <a:r>
              <a:rPr lang="pl-PL" dirty="0" smtClean="0"/>
              <a:t> </a:t>
            </a:r>
            <a:r>
              <a:rPr lang="pl-PL" dirty="0" err="1" smtClean="0"/>
              <a:t>about</a:t>
            </a:r>
            <a:r>
              <a:rPr lang="pl-PL" dirty="0" smtClean="0"/>
              <a:t> </a:t>
            </a:r>
            <a:r>
              <a:rPr lang="pl-PL" dirty="0" err="1" smtClean="0"/>
              <a:t>tiger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Tiger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dangerous</a:t>
            </a:r>
            <a:r>
              <a:rPr lang="pl-PL" dirty="0" smtClean="0"/>
              <a:t>, </a:t>
            </a:r>
            <a:r>
              <a:rPr lang="pl-PL" dirty="0" err="1" smtClean="0"/>
              <a:t>beautiful</a:t>
            </a:r>
            <a:r>
              <a:rPr lang="pl-PL" dirty="0" smtClean="0"/>
              <a:t>.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can</a:t>
            </a:r>
            <a:r>
              <a:rPr lang="pl-PL" dirty="0" smtClean="0"/>
              <a:t> run </a:t>
            </a:r>
            <a:r>
              <a:rPr lang="pl-PL" dirty="0" err="1" smtClean="0"/>
              <a:t>very</a:t>
            </a:r>
            <a:r>
              <a:rPr lang="pl-PL" dirty="0" smtClean="0"/>
              <a:t> </a:t>
            </a:r>
            <a:r>
              <a:rPr lang="pl-PL" dirty="0" err="1" smtClean="0"/>
              <a:t>fast</a:t>
            </a:r>
            <a:r>
              <a:rPr lang="pl-PL" dirty="0" smtClean="0"/>
              <a:t> </a:t>
            </a:r>
            <a:r>
              <a:rPr lang="pl-PL" dirty="0" smtClean="0"/>
              <a:t>and </a:t>
            </a:r>
            <a:r>
              <a:rPr lang="pl-PL" dirty="0" err="1" smtClean="0"/>
              <a:t>climb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trees</a:t>
            </a:r>
            <a:r>
              <a:rPr lang="pl-PL" dirty="0" smtClean="0"/>
              <a:t>. </a:t>
            </a:r>
            <a:r>
              <a:rPr lang="pl-PL" dirty="0" err="1" smtClean="0"/>
              <a:t>Tiger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very</a:t>
            </a:r>
            <a:r>
              <a:rPr lang="pl-PL" dirty="0" smtClean="0"/>
              <a:t> </a:t>
            </a:r>
            <a:r>
              <a:rPr lang="pl-PL" dirty="0" err="1" smtClean="0"/>
              <a:t>strong</a:t>
            </a:r>
            <a:r>
              <a:rPr lang="pl-PL" dirty="0" smtClean="0"/>
              <a:t>. </a:t>
            </a:r>
            <a:r>
              <a:rPr lang="pl-PL" dirty="0" err="1" smtClean="0"/>
              <a:t>Tiger’s</a:t>
            </a:r>
            <a:r>
              <a:rPr lang="pl-PL" dirty="0" smtClean="0"/>
              <a:t> </a:t>
            </a:r>
            <a:r>
              <a:rPr lang="pl-PL" dirty="0" err="1" smtClean="0"/>
              <a:t>legs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very</a:t>
            </a:r>
            <a:r>
              <a:rPr lang="pl-PL" dirty="0" smtClean="0"/>
              <a:t> </a:t>
            </a:r>
            <a:r>
              <a:rPr lang="pl-PL" dirty="0" err="1" smtClean="0"/>
              <a:t>powered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31</TotalTime>
  <Words>47</Words>
  <Application>Microsoft Office PowerPoint</Application>
  <PresentationFormat>Pokaz na ekranie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5" baseType="lpstr">
      <vt:lpstr>Metro</vt:lpstr>
      <vt:lpstr>My favourite wild animal- tiger</vt:lpstr>
      <vt:lpstr>Tiger - photos</vt:lpstr>
      <vt:lpstr>Kinds of tiger.</vt:lpstr>
      <vt:lpstr>Information about tiger.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favourite wild animal- tiger</dc:title>
  <dc:creator>student</dc:creator>
  <cp:lastModifiedBy>student</cp:lastModifiedBy>
  <cp:revision>4</cp:revision>
  <dcterms:created xsi:type="dcterms:W3CDTF">2015-10-15T10:39:31Z</dcterms:created>
  <dcterms:modified xsi:type="dcterms:W3CDTF">2015-10-15T11:14:37Z</dcterms:modified>
</cp:coreProperties>
</file>