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8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3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3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CEBD-B784-43B7-B385-E6AF1A2AA72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B0A4-A592-49FB-899A-988B6D91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3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Moje Wakacje</a:t>
            </a:r>
            <a:endParaRPr lang="en-US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Chorwacja wyspa Hvar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84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9665">
        <p14:honeycomb/>
      </p:transition>
    </mc:Choice>
    <mc:Fallback>
      <p:transition spd="slow" advTm="19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pl-PL" dirty="0" smtClean="0"/>
              <a:t>Na tych wakacjach odwiedziłam Chorwację, wyspę Hvar.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ulia_2\Desktop\chorwac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64" y="2708920"/>
            <a:ext cx="4058816" cy="32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17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094">
        <p14:honeycomb/>
      </p:transition>
    </mc:Choice>
    <mc:Fallback>
      <p:transition spd="slow" advTm="6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pl-PL" dirty="0" smtClean="0"/>
              <a:t>Przez 2 tygodnie mieszkałam w hotelu Arkada.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ulia_2\Desktop\Ho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087">
            <a:off x="4827562" y="3054966"/>
            <a:ext cx="3956592" cy="29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lia_2\Desktop\Hotel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121">
            <a:off x="326804" y="2473185"/>
            <a:ext cx="5003371" cy="3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968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824">
        <p14:vortex dir="r"/>
      </p:transition>
    </mc:Choice>
    <mc:Fallback>
      <p:transition spd="slow" advTm="58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Byłam tam na festiwalu z moim zespołem FAMA i zdobyliśmy I miejsce w swojej kategorii.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6" y="2348880"/>
            <a:ext cx="7315200" cy="4107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060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8499">
        <p14:glitter pattern="hexagon"/>
      </p:transition>
    </mc:Choice>
    <mc:Fallback>
      <p:transition spd="slow" advTm="84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728">
            <a:off x="634500" y="1694289"/>
            <a:ext cx="2399267" cy="1799450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2750">
            <a:off x="6323226" y="1139300"/>
            <a:ext cx="2044824" cy="272643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75" y="1899438"/>
            <a:ext cx="1442759" cy="256490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271">
            <a:off x="185688" y="4727259"/>
            <a:ext cx="2208246" cy="165618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429">
            <a:off x="2526110" y="4483386"/>
            <a:ext cx="2738903" cy="15406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888">
            <a:off x="5516838" y="4281225"/>
            <a:ext cx="3657600" cy="20574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3154" y="2652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Lody o smaku FB, zdjęcia z zajęć i my z pucharem.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37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8567">
        <p14:honeycomb/>
      </p:transition>
    </mc:Choice>
    <mc:Fallback>
      <p:transition spd="slow" advTm="38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pl-PL" dirty="0" smtClean="0"/>
              <a:t>A po powrocie do domu, resztę wakacji spędziłam u siebie.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72008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Głównie w basenie…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 descr="E:\DSCN0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11148"/>
            <a:ext cx="1764196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SCN0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9188"/>
            <a:ext cx="2462357" cy="35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SCN05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9899" y="4368238"/>
            <a:ext cx="2427776" cy="182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DSCN05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59188"/>
            <a:ext cx="2672294" cy="200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700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92"/>
    </mc:Choice>
    <mc:Fallback>
      <p:transition spd="slow" advTm="12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pl-PL" dirty="0" smtClean="0"/>
              <a:t>Szkoda że to już </a:t>
            </a:r>
            <a:r>
              <a:rPr lang="pl-PL" smtClean="0"/>
              <a:t>koniec </a:t>
            </a:r>
            <a:r>
              <a:rPr lang="pl-PL" smtClean="0"/>
              <a:t>wakacji </a:t>
            </a:r>
            <a:r>
              <a:rPr lang="pl-PL" dirty="0" smtClean="0"/>
              <a:t>i trzeba wracać do szkoły.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ulia_2\Desktop\chorwacja\szkola_podstawowa_r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39928"/>
            <a:ext cx="5434136" cy="40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32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5"/>
    </mc:Choice>
    <mc:Fallback>
      <p:transition spd="slow" advTm="7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0703178">
            <a:off x="386495" y="1372922"/>
            <a:ext cx="8525489" cy="3499738"/>
          </a:xfrm>
        </p:spPr>
        <p:txBody>
          <a:bodyPr>
            <a:normAutofit/>
          </a:bodyPr>
          <a:lstStyle/>
          <a:p>
            <a:r>
              <a:rPr lang="pl-PL" sz="7200" dirty="0" smtClean="0"/>
              <a:t>Chciała bym mieć jeszcze wakacje…</a:t>
            </a:r>
            <a:endParaRPr lang="en-US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40152" y="5085184"/>
            <a:ext cx="2880320" cy="144016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Przygotowała Julia Grochowska VI d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92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94"/>
    </mc:Choice>
    <mc:Fallback>
      <p:transition spd="slow" advTm="18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79712" y="1772816"/>
            <a:ext cx="5112568" cy="3600451"/>
          </a:xfrm>
        </p:spPr>
        <p:txBody>
          <a:bodyPr>
            <a:normAutofit/>
          </a:bodyPr>
          <a:lstStyle/>
          <a:p>
            <a:r>
              <a:rPr lang="pl-PL" sz="7200" dirty="0" smtClean="0"/>
              <a:t>Dziękuję za uwagę! </a:t>
            </a:r>
            <a:endParaRPr lang="en-US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59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49"/>
    </mc:Choice>
    <mc:Fallback>
      <p:transition spd="slow" advTm="11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2|2.2|2|2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94</Words>
  <Application>Microsoft Office PowerPoint</Application>
  <PresentationFormat>Pokaz na ekranie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Moje Wakacje</vt:lpstr>
      <vt:lpstr>Na tych wakacjach odwiedziłam Chorwację, wyspę Hvar.</vt:lpstr>
      <vt:lpstr>Przez 2 tygodnie mieszkałam w hotelu Arkada.</vt:lpstr>
      <vt:lpstr>Byłam tam na festiwalu z moim zespołem FAMA i zdobyliśmy I miejsce w swojej kategorii.</vt:lpstr>
      <vt:lpstr>Lody o smaku FB, zdjęcia z zajęć i my z pucharem.</vt:lpstr>
      <vt:lpstr>A po powrocie do domu, resztę wakacji spędziłam u siebie.</vt:lpstr>
      <vt:lpstr>Szkoda że to już koniec wakacji i trzeba wracać do szkoły.</vt:lpstr>
      <vt:lpstr>Chciała bym mieć jeszcze wakacje…</vt:lpstr>
      <vt:lpstr>Dziękuję za uwagę!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Wakacje</dc:title>
  <dc:creator>Julia</dc:creator>
  <cp:lastModifiedBy>Julia</cp:lastModifiedBy>
  <cp:revision>15</cp:revision>
  <dcterms:created xsi:type="dcterms:W3CDTF">2015-11-02T16:53:37Z</dcterms:created>
  <dcterms:modified xsi:type="dcterms:W3CDTF">2015-11-15T14:15:00Z</dcterms:modified>
</cp:coreProperties>
</file>