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C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93" autoAdjust="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C57D6-E2E8-4B0F-91A6-90C39DCA2AA2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C75BD-BFBB-4388-BD53-B6E671FD37A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C75BD-BFBB-4388-BD53-B6E671FD37A9}" type="slidenum">
              <a:rPr lang="pl-PL" smtClean="0"/>
              <a:t>2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3DE2C-B5FC-42D5-B689-64589D6B96A9}" type="datetimeFigureOut">
              <a:rPr lang="pl-PL" smtClean="0"/>
              <a:t>2016-02-16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51572-87C6-4167-8390-4ED68176F16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/>
          <p:nvPr/>
        </p:nvSpPr>
        <p:spPr>
          <a:xfrm>
            <a:off x="-234462" y="-218831"/>
            <a:ext cx="9388225" cy="3985846"/>
          </a:xfrm>
          <a:custGeom>
            <a:avLst/>
            <a:gdLst>
              <a:gd name="connsiteX0" fmla="*/ 242277 w 9388225"/>
              <a:gd name="connsiteY0" fmla="*/ 3985846 h 3985846"/>
              <a:gd name="connsiteX1" fmla="*/ 304800 w 9388225"/>
              <a:gd name="connsiteY1" fmla="*/ 3970216 h 3985846"/>
              <a:gd name="connsiteX2" fmla="*/ 328247 w 9388225"/>
              <a:gd name="connsiteY2" fmla="*/ 3954585 h 3985846"/>
              <a:gd name="connsiteX3" fmla="*/ 398585 w 9388225"/>
              <a:gd name="connsiteY3" fmla="*/ 3931139 h 3985846"/>
              <a:gd name="connsiteX4" fmla="*/ 422031 w 9388225"/>
              <a:gd name="connsiteY4" fmla="*/ 3923323 h 3985846"/>
              <a:gd name="connsiteX5" fmla="*/ 476739 w 9388225"/>
              <a:gd name="connsiteY5" fmla="*/ 3899877 h 3985846"/>
              <a:gd name="connsiteX6" fmla="*/ 578339 w 9388225"/>
              <a:gd name="connsiteY6" fmla="*/ 3860800 h 3985846"/>
              <a:gd name="connsiteX7" fmla="*/ 648677 w 9388225"/>
              <a:gd name="connsiteY7" fmla="*/ 3837354 h 3985846"/>
              <a:gd name="connsiteX8" fmla="*/ 672124 w 9388225"/>
              <a:gd name="connsiteY8" fmla="*/ 3829539 h 3985846"/>
              <a:gd name="connsiteX9" fmla="*/ 703385 w 9388225"/>
              <a:gd name="connsiteY9" fmla="*/ 3821723 h 3985846"/>
              <a:gd name="connsiteX10" fmla="*/ 765908 w 9388225"/>
              <a:gd name="connsiteY10" fmla="*/ 3790462 h 3985846"/>
              <a:gd name="connsiteX11" fmla="*/ 797170 w 9388225"/>
              <a:gd name="connsiteY11" fmla="*/ 3774831 h 3985846"/>
              <a:gd name="connsiteX12" fmla="*/ 859693 w 9388225"/>
              <a:gd name="connsiteY12" fmla="*/ 3759200 h 3985846"/>
              <a:gd name="connsiteX13" fmla="*/ 883139 w 9388225"/>
              <a:gd name="connsiteY13" fmla="*/ 3743569 h 3985846"/>
              <a:gd name="connsiteX14" fmla="*/ 930031 w 9388225"/>
              <a:gd name="connsiteY14" fmla="*/ 3727939 h 3985846"/>
              <a:gd name="connsiteX15" fmla="*/ 1008185 w 9388225"/>
              <a:gd name="connsiteY15" fmla="*/ 3696677 h 3985846"/>
              <a:gd name="connsiteX16" fmla="*/ 1031631 w 9388225"/>
              <a:gd name="connsiteY16" fmla="*/ 3688862 h 3985846"/>
              <a:gd name="connsiteX17" fmla="*/ 1055077 w 9388225"/>
              <a:gd name="connsiteY17" fmla="*/ 3681046 h 3985846"/>
              <a:gd name="connsiteX18" fmla="*/ 1101970 w 9388225"/>
              <a:gd name="connsiteY18" fmla="*/ 3673231 h 3985846"/>
              <a:gd name="connsiteX19" fmla="*/ 1172308 w 9388225"/>
              <a:gd name="connsiteY19" fmla="*/ 3641969 h 3985846"/>
              <a:gd name="connsiteX20" fmla="*/ 1195754 w 9388225"/>
              <a:gd name="connsiteY20" fmla="*/ 3626339 h 3985846"/>
              <a:gd name="connsiteX21" fmla="*/ 1242647 w 9388225"/>
              <a:gd name="connsiteY21" fmla="*/ 3610708 h 3985846"/>
              <a:gd name="connsiteX22" fmla="*/ 1289539 w 9388225"/>
              <a:gd name="connsiteY22" fmla="*/ 3587262 h 3985846"/>
              <a:gd name="connsiteX23" fmla="*/ 1320800 w 9388225"/>
              <a:gd name="connsiteY23" fmla="*/ 3571631 h 3985846"/>
              <a:gd name="connsiteX24" fmla="*/ 1344247 w 9388225"/>
              <a:gd name="connsiteY24" fmla="*/ 3563816 h 3985846"/>
              <a:gd name="connsiteX25" fmla="*/ 1383324 w 9388225"/>
              <a:gd name="connsiteY25" fmla="*/ 3548185 h 3985846"/>
              <a:gd name="connsiteX26" fmla="*/ 1430216 w 9388225"/>
              <a:gd name="connsiteY26" fmla="*/ 3540369 h 3985846"/>
              <a:gd name="connsiteX27" fmla="*/ 1484924 w 9388225"/>
              <a:gd name="connsiteY27" fmla="*/ 3516923 h 3985846"/>
              <a:gd name="connsiteX28" fmla="*/ 1547447 w 9388225"/>
              <a:gd name="connsiteY28" fmla="*/ 3493477 h 3985846"/>
              <a:gd name="connsiteX29" fmla="*/ 1633416 w 9388225"/>
              <a:gd name="connsiteY29" fmla="*/ 3454400 h 3985846"/>
              <a:gd name="connsiteX30" fmla="*/ 1672493 w 9388225"/>
              <a:gd name="connsiteY30" fmla="*/ 3438769 h 3985846"/>
              <a:gd name="connsiteX31" fmla="*/ 1711570 w 9388225"/>
              <a:gd name="connsiteY31" fmla="*/ 3430954 h 3985846"/>
              <a:gd name="connsiteX32" fmla="*/ 1758462 w 9388225"/>
              <a:gd name="connsiteY32" fmla="*/ 3415323 h 3985846"/>
              <a:gd name="connsiteX33" fmla="*/ 1813170 w 9388225"/>
              <a:gd name="connsiteY33" fmla="*/ 3399693 h 3985846"/>
              <a:gd name="connsiteX34" fmla="*/ 1836616 w 9388225"/>
              <a:gd name="connsiteY34" fmla="*/ 3391877 h 3985846"/>
              <a:gd name="connsiteX35" fmla="*/ 1891324 w 9388225"/>
              <a:gd name="connsiteY35" fmla="*/ 3368431 h 3985846"/>
              <a:gd name="connsiteX36" fmla="*/ 1961662 w 9388225"/>
              <a:gd name="connsiteY36" fmla="*/ 3337169 h 3985846"/>
              <a:gd name="connsiteX37" fmla="*/ 2000739 w 9388225"/>
              <a:gd name="connsiteY37" fmla="*/ 3313723 h 3985846"/>
              <a:gd name="connsiteX38" fmla="*/ 2032000 w 9388225"/>
              <a:gd name="connsiteY38" fmla="*/ 3298093 h 3985846"/>
              <a:gd name="connsiteX39" fmla="*/ 2071077 w 9388225"/>
              <a:gd name="connsiteY39" fmla="*/ 3274646 h 3985846"/>
              <a:gd name="connsiteX40" fmla="*/ 2102339 w 9388225"/>
              <a:gd name="connsiteY40" fmla="*/ 3266831 h 3985846"/>
              <a:gd name="connsiteX41" fmla="*/ 2188308 w 9388225"/>
              <a:gd name="connsiteY41" fmla="*/ 3227754 h 3985846"/>
              <a:gd name="connsiteX42" fmla="*/ 2219570 w 9388225"/>
              <a:gd name="connsiteY42" fmla="*/ 3219939 h 3985846"/>
              <a:gd name="connsiteX43" fmla="*/ 2258647 w 9388225"/>
              <a:gd name="connsiteY43" fmla="*/ 3196493 h 3985846"/>
              <a:gd name="connsiteX44" fmla="*/ 2282093 w 9388225"/>
              <a:gd name="connsiteY44" fmla="*/ 3188677 h 3985846"/>
              <a:gd name="connsiteX45" fmla="*/ 2360247 w 9388225"/>
              <a:gd name="connsiteY45" fmla="*/ 3157416 h 3985846"/>
              <a:gd name="connsiteX46" fmla="*/ 2360247 w 9388225"/>
              <a:gd name="connsiteY46" fmla="*/ 3157416 h 3985846"/>
              <a:gd name="connsiteX47" fmla="*/ 2446216 w 9388225"/>
              <a:gd name="connsiteY47" fmla="*/ 3118339 h 3985846"/>
              <a:gd name="connsiteX48" fmla="*/ 2477477 w 9388225"/>
              <a:gd name="connsiteY48" fmla="*/ 3102708 h 3985846"/>
              <a:gd name="connsiteX49" fmla="*/ 2579077 w 9388225"/>
              <a:gd name="connsiteY49" fmla="*/ 3071446 h 3985846"/>
              <a:gd name="connsiteX50" fmla="*/ 2625970 w 9388225"/>
              <a:gd name="connsiteY50" fmla="*/ 3055816 h 3985846"/>
              <a:gd name="connsiteX51" fmla="*/ 2649416 w 9388225"/>
              <a:gd name="connsiteY51" fmla="*/ 3048000 h 3985846"/>
              <a:gd name="connsiteX52" fmla="*/ 2680677 w 9388225"/>
              <a:gd name="connsiteY52" fmla="*/ 3040185 h 3985846"/>
              <a:gd name="connsiteX53" fmla="*/ 2743200 w 9388225"/>
              <a:gd name="connsiteY53" fmla="*/ 3016739 h 3985846"/>
              <a:gd name="connsiteX54" fmla="*/ 2774462 w 9388225"/>
              <a:gd name="connsiteY54" fmla="*/ 3001108 h 3985846"/>
              <a:gd name="connsiteX55" fmla="*/ 2813539 w 9388225"/>
              <a:gd name="connsiteY55" fmla="*/ 2993293 h 3985846"/>
              <a:gd name="connsiteX56" fmla="*/ 2836985 w 9388225"/>
              <a:gd name="connsiteY56" fmla="*/ 2985477 h 3985846"/>
              <a:gd name="connsiteX57" fmla="*/ 2876062 w 9388225"/>
              <a:gd name="connsiteY57" fmla="*/ 2969846 h 3985846"/>
              <a:gd name="connsiteX58" fmla="*/ 2954216 w 9388225"/>
              <a:gd name="connsiteY58" fmla="*/ 2930769 h 3985846"/>
              <a:gd name="connsiteX59" fmla="*/ 3008924 w 9388225"/>
              <a:gd name="connsiteY59" fmla="*/ 2915139 h 3985846"/>
              <a:gd name="connsiteX60" fmla="*/ 3087077 w 9388225"/>
              <a:gd name="connsiteY60" fmla="*/ 2899508 h 3985846"/>
              <a:gd name="connsiteX61" fmla="*/ 3212124 w 9388225"/>
              <a:gd name="connsiteY61" fmla="*/ 2852616 h 3985846"/>
              <a:gd name="connsiteX62" fmla="*/ 3352800 w 9388225"/>
              <a:gd name="connsiteY62" fmla="*/ 2829169 h 3985846"/>
              <a:gd name="connsiteX63" fmla="*/ 3516924 w 9388225"/>
              <a:gd name="connsiteY63" fmla="*/ 2805723 h 3985846"/>
              <a:gd name="connsiteX64" fmla="*/ 3540370 w 9388225"/>
              <a:gd name="connsiteY64" fmla="*/ 2790093 h 3985846"/>
              <a:gd name="connsiteX65" fmla="*/ 3735754 w 9388225"/>
              <a:gd name="connsiteY65" fmla="*/ 2758831 h 3985846"/>
              <a:gd name="connsiteX66" fmla="*/ 3813908 w 9388225"/>
              <a:gd name="connsiteY66" fmla="*/ 2743200 h 3985846"/>
              <a:gd name="connsiteX67" fmla="*/ 3868616 w 9388225"/>
              <a:gd name="connsiteY67" fmla="*/ 2719754 h 3985846"/>
              <a:gd name="connsiteX68" fmla="*/ 4024924 w 9388225"/>
              <a:gd name="connsiteY68" fmla="*/ 2688493 h 3985846"/>
              <a:gd name="connsiteX69" fmla="*/ 4056185 w 9388225"/>
              <a:gd name="connsiteY69" fmla="*/ 2672862 h 3985846"/>
              <a:gd name="connsiteX70" fmla="*/ 4110893 w 9388225"/>
              <a:gd name="connsiteY70" fmla="*/ 2657231 h 3985846"/>
              <a:gd name="connsiteX71" fmla="*/ 4173416 w 9388225"/>
              <a:gd name="connsiteY71" fmla="*/ 2641600 h 3985846"/>
              <a:gd name="connsiteX72" fmla="*/ 4259385 w 9388225"/>
              <a:gd name="connsiteY72" fmla="*/ 2625969 h 3985846"/>
              <a:gd name="connsiteX73" fmla="*/ 4376616 w 9388225"/>
              <a:gd name="connsiteY73" fmla="*/ 2579077 h 3985846"/>
              <a:gd name="connsiteX74" fmla="*/ 4493847 w 9388225"/>
              <a:gd name="connsiteY74" fmla="*/ 2563446 h 3985846"/>
              <a:gd name="connsiteX75" fmla="*/ 4532924 w 9388225"/>
              <a:gd name="connsiteY75" fmla="*/ 2540000 h 3985846"/>
              <a:gd name="connsiteX76" fmla="*/ 4626708 w 9388225"/>
              <a:gd name="connsiteY76" fmla="*/ 2516554 h 3985846"/>
              <a:gd name="connsiteX77" fmla="*/ 4657970 w 9388225"/>
              <a:gd name="connsiteY77" fmla="*/ 2500923 h 3985846"/>
              <a:gd name="connsiteX78" fmla="*/ 4681416 w 9388225"/>
              <a:gd name="connsiteY78" fmla="*/ 2493108 h 3985846"/>
              <a:gd name="connsiteX79" fmla="*/ 4751754 w 9388225"/>
              <a:gd name="connsiteY79" fmla="*/ 2454031 h 3985846"/>
              <a:gd name="connsiteX80" fmla="*/ 4798647 w 9388225"/>
              <a:gd name="connsiteY80" fmla="*/ 2422769 h 3985846"/>
              <a:gd name="connsiteX81" fmla="*/ 4892431 w 9388225"/>
              <a:gd name="connsiteY81" fmla="*/ 2375877 h 3985846"/>
              <a:gd name="connsiteX82" fmla="*/ 4915877 w 9388225"/>
              <a:gd name="connsiteY82" fmla="*/ 2368062 h 3985846"/>
              <a:gd name="connsiteX83" fmla="*/ 4947139 w 9388225"/>
              <a:gd name="connsiteY83" fmla="*/ 2352431 h 3985846"/>
              <a:gd name="connsiteX84" fmla="*/ 5017477 w 9388225"/>
              <a:gd name="connsiteY84" fmla="*/ 2328985 h 3985846"/>
              <a:gd name="connsiteX85" fmla="*/ 5087816 w 9388225"/>
              <a:gd name="connsiteY85" fmla="*/ 2289908 h 3985846"/>
              <a:gd name="connsiteX86" fmla="*/ 5111262 w 9388225"/>
              <a:gd name="connsiteY86" fmla="*/ 2282093 h 3985846"/>
              <a:gd name="connsiteX87" fmla="*/ 5134708 w 9388225"/>
              <a:gd name="connsiteY87" fmla="*/ 2266462 h 3985846"/>
              <a:gd name="connsiteX88" fmla="*/ 5173785 w 9388225"/>
              <a:gd name="connsiteY88" fmla="*/ 2235200 h 3985846"/>
              <a:gd name="connsiteX89" fmla="*/ 5197231 w 9388225"/>
              <a:gd name="connsiteY89" fmla="*/ 2227385 h 3985846"/>
              <a:gd name="connsiteX90" fmla="*/ 5228493 w 9388225"/>
              <a:gd name="connsiteY90" fmla="*/ 2203939 h 3985846"/>
              <a:gd name="connsiteX91" fmla="*/ 5251939 w 9388225"/>
              <a:gd name="connsiteY91" fmla="*/ 2196123 h 3985846"/>
              <a:gd name="connsiteX92" fmla="*/ 5291016 w 9388225"/>
              <a:gd name="connsiteY92" fmla="*/ 2180493 h 3985846"/>
              <a:gd name="connsiteX93" fmla="*/ 5314462 w 9388225"/>
              <a:gd name="connsiteY93" fmla="*/ 2164862 h 3985846"/>
              <a:gd name="connsiteX94" fmla="*/ 5400431 w 9388225"/>
              <a:gd name="connsiteY94" fmla="*/ 2141416 h 3985846"/>
              <a:gd name="connsiteX95" fmla="*/ 5470770 w 9388225"/>
              <a:gd name="connsiteY95" fmla="*/ 2117969 h 3985846"/>
              <a:gd name="connsiteX96" fmla="*/ 5541108 w 9388225"/>
              <a:gd name="connsiteY96" fmla="*/ 2086708 h 3985846"/>
              <a:gd name="connsiteX97" fmla="*/ 5619262 w 9388225"/>
              <a:gd name="connsiteY97" fmla="*/ 2071077 h 3985846"/>
              <a:gd name="connsiteX98" fmla="*/ 5673970 w 9388225"/>
              <a:gd name="connsiteY98" fmla="*/ 2047631 h 3985846"/>
              <a:gd name="connsiteX99" fmla="*/ 5720862 w 9388225"/>
              <a:gd name="connsiteY99" fmla="*/ 2039816 h 3985846"/>
              <a:gd name="connsiteX100" fmla="*/ 5830277 w 9388225"/>
              <a:gd name="connsiteY100" fmla="*/ 2008554 h 3985846"/>
              <a:gd name="connsiteX101" fmla="*/ 5869354 w 9388225"/>
              <a:gd name="connsiteY101" fmla="*/ 2000739 h 3985846"/>
              <a:gd name="connsiteX102" fmla="*/ 5939693 w 9388225"/>
              <a:gd name="connsiteY102" fmla="*/ 1977293 h 3985846"/>
              <a:gd name="connsiteX103" fmla="*/ 5963139 w 9388225"/>
              <a:gd name="connsiteY103" fmla="*/ 1969477 h 3985846"/>
              <a:gd name="connsiteX104" fmla="*/ 5994400 w 9388225"/>
              <a:gd name="connsiteY104" fmla="*/ 1961662 h 3985846"/>
              <a:gd name="connsiteX105" fmla="*/ 6041293 w 9388225"/>
              <a:gd name="connsiteY105" fmla="*/ 1946031 h 3985846"/>
              <a:gd name="connsiteX106" fmla="*/ 6158524 w 9388225"/>
              <a:gd name="connsiteY106" fmla="*/ 1914769 h 3985846"/>
              <a:gd name="connsiteX107" fmla="*/ 6221047 w 9388225"/>
              <a:gd name="connsiteY107" fmla="*/ 1899139 h 3985846"/>
              <a:gd name="connsiteX108" fmla="*/ 6260124 w 9388225"/>
              <a:gd name="connsiteY108" fmla="*/ 1875693 h 3985846"/>
              <a:gd name="connsiteX109" fmla="*/ 6291385 w 9388225"/>
              <a:gd name="connsiteY109" fmla="*/ 1867877 h 3985846"/>
              <a:gd name="connsiteX110" fmla="*/ 6377354 w 9388225"/>
              <a:gd name="connsiteY110" fmla="*/ 1852246 h 3985846"/>
              <a:gd name="connsiteX111" fmla="*/ 6432062 w 9388225"/>
              <a:gd name="connsiteY111" fmla="*/ 1828800 h 3985846"/>
              <a:gd name="connsiteX112" fmla="*/ 6455508 w 9388225"/>
              <a:gd name="connsiteY112" fmla="*/ 1813169 h 3985846"/>
              <a:gd name="connsiteX113" fmla="*/ 6486770 w 9388225"/>
              <a:gd name="connsiteY113" fmla="*/ 1805354 h 3985846"/>
              <a:gd name="connsiteX114" fmla="*/ 6588370 w 9388225"/>
              <a:gd name="connsiteY114" fmla="*/ 1735016 h 3985846"/>
              <a:gd name="connsiteX115" fmla="*/ 6635262 w 9388225"/>
              <a:gd name="connsiteY115" fmla="*/ 1688123 h 3985846"/>
              <a:gd name="connsiteX116" fmla="*/ 6658708 w 9388225"/>
              <a:gd name="connsiteY116" fmla="*/ 1664677 h 3985846"/>
              <a:gd name="connsiteX117" fmla="*/ 6721231 w 9388225"/>
              <a:gd name="connsiteY117" fmla="*/ 1633416 h 3985846"/>
              <a:gd name="connsiteX118" fmla="*/ 6752493 w 9388225"/>
              <a:gd name="connsiteY118" fmla="*/ 1617785 h 3985846"/>
              <a:gd name="connsiteX119" fmla="*/ 6783754 w 9388225"/>
              <a:gd name="connsiteY119" fmla="*/ 1609969 h 3985846"/>
              <a:gd name="connsiteX120" fmla="*/ 6861908 w 9388225"/>
              <a:gd name="connsiteY120" fmla="*/ 1570893 h 3985846"/>
              <a:gd name="connsiteX121" fmla="*/ 6916616 w 9388225"/>
              <a:gd name="connsiteY121" fmla="*/ 1547446 h 3985846"/>
              <a:gd name="connsiteX122" fmla="*/ 7049477 w 9388225"/>
              <a:gd name="connsiteY122" fmla="*/ 1508369 h 3985846"/>
              <a:gd name="connsiteX123" fmla="*/ 7151077 w 9388225"/>
              <a:gd name="connsiteY123" fmla="*/ 1469293 h 3985846"/>
              <a:gd name="connsiteX124" fmla="*/ 7182339 w 9388225"/>
              <a:gd name="connsiteY124" fmla="*/ 1453662 h 3985846"/>
              <a:gd name="connsiteX125" fmla="*/ 7221416 w 9388225"/>
              <a:gd name="connsiteY125" fmla="*/ 1445846 h 3985846"/>
              <a:gd name="connsiteX126" fmla="*/ 7315200 w 9388225"/>
              <a:gd name="connsiteY126" fmla="*/ 1406769 h 3985846"/>
              <a:gd name="connsiteX127" fmla="*/ 7377724 w 9388225"/>
              <a:gd name="connsiteY127" fmla="*/ 1383323 h 3985846"/>
              <a:gd name="connsiteX128" fmla="*/ 7463693 w 9388225"/>
              <a:gd name="connsiteY128" fmla="*/ 1344246 h 3985846"/>
              <a:gd name="connsiteX129" fmla="*/ 7510585 w 9388225"/>
              <a:gd name="connsiteY129" fmla="*/ 1328616 h 3985846"/>
              <a:gd name="connsiteX130" fmla="*/ 7549662 w 9388225"/>
              <a:gd name="connsiteY130" fmla="*/ 1312985 h 3985846"/>
              <a:gd name="connsiteX131" fmla="*/ 7620000 w 9388225"/>
              <a:gd name="connsiteY131" fmla="*/ 1297354 h 3985846"/>
              <a:gd name="connsiteX132" fmla="*/ 7659077 w 9388225"/>
              <a:gd name="connsiteY132" fmla="*/ 1281723 h 3985846"/>
              <a:gd name="connsiteX133" fmla="*/ 7705970 w 9388225"/>
              <a:gd name="connsiteY133" fmla="*/ 1266093 h 3985846"/>
              <a:gd name="connsiteX134" fmla="*/ 7776308 w 9388225"/>
              <a:gd name="connsiteY134" fmla="*/ 1250462 h 3985846"/>
              <a:gd name="connsiteX135" fmla="*/ 7831016 w 9388225"/>
              <a:gd name="connsiteY135" fmla="*/ 1234831 h 3985846"/>
              <a:gd name="connsiteX136" fmla="*/ 7862277 w 9388225"/>
              <a:gd name="connsiteY136" fmla="*/ 1227016 h 3985846"/>
              <a:gd name="connsiteX137" fmla="*/ 7893539 w 9388225"/>
              <a:gd name="connsiteY137" fmla="*/ 1211385 h 3985846"/>
              <a:gd name="connsiteX138" fmla="*/ 7979508 w 9388225"/>
              <a:gd name="connsiteY138" fmla="*/ 1172308 h 3985846"/>
              <a:gd name="connsiteX139" fmla="*/ 8049847 w 9388225"/>
              <a:gd name="connsiteY139" fmla="*/ 1117600 h 3985846"/>
              <a:gd name="connsiteX140" fmla="*/ 8081108 w 9388225"/>
              <a:gd name="connsiteY140" fmla="*/ 1094154 h 3985846"/>
              <a:gd name="connsiteX141" fmla="*/ 8112370 w 9388225"/>
              <a:gd name="connsiteY141" fmla="*/ 1086339 h 3985846"/>
              <a:gd name="connsiteX142" fmla="*/ 8135816 w 9388225"/>
              <a:gd name="connsiteY142" fmla="*/ 1070708 h 3985846"/>
              <a:gd name="connsiteX143" fmla="*/ 8159262 w 9388225"/>
              <a:gd name="connsiteY143" fmla="*/ 1062893 h 3985846"/>
              <a:gd name="connsiteX144" fmla="*/ 8198339 w 9388225"/>
              <a:gd name="connsiteY144" fmla="*/ 1047262 h 3985846"/>
              <a:gd name="connsiteX145" fmla="*/ 8245231 w 9388225"/>
              <a:gd name="connsiteY145" fmla="*/ 1031631 h 3985846"/>
              <a:gd name="connsiteX146" fmla="*/ 8354647 w 9388225"/>
              <a:gd name="connsiteY146" fmla="*/ 992554 h 3985846"/>
              <a:gd name="connsiteX147" fmla="*/ 8456247 w 9388225"/>
              <a:gd name="connsiteY147" fmla="*/ 976923 h 3985846"/>
              <a:gd name="connsiteX148" fmla="*/ 8503139 w 9388225"/>
              <a:gd name="connsiteY148" fmla="*/ 961293 h 3985846"/>
              <a:gd name="connsiteX149" fmla="*/ 8604739 w 9388225"/>
              <a:gd name="connsiteY149" fmla="*/ 937846 h 3985846"/>
              <a:gd name="connsiteX150" fmla="*/ 8636000 w 9388225"/>
              <a:gd name="connsiteY150" fmla="*/ 922216 h 3985846"/>
              <a:gd name="connsiteX151" fmla="*/ 8690708 w 9388225"/>
              <a:gd name="connsiteY151" fmla="*/ 914400 h 3985846"/>
              <a:gd name="connsiteX152" fmla="*/ 8721970 w 9388225"/>
              <a:gd name="connsiteY152" fmla="*/ 906585 h 3985846"/>
              <a:gd name="connsiteX153" fmla="*/ 8800124 w 9388225"/>
              <a:gd name="connsiteY153" fmla="*/ 875323 h 3985846"/>
              <a:gd name="connsiteX154" fmla="*/ 8870462 w 9388225"/>
              <a:gd name="connsiteY154" fmla="*/ 859693 h 3985846"/>
              <a:gd name="connsiteX155" fmla="*/ 8925170 w 9388225"/>
              <a:gd name="connsiteY155" fmla="*/ 844062 h 3985846"/>
              <a:gd name="connsiteX156" fmla="*/ 8979877 w 9388225"/>
              <a:gd name="connsiteY156" fmla="*/ 836246 h 3985846"/>
              <a:gd name="connsiteX157" fmla="*/ 9011139 w 9388225"/>
              <a:gd name="connsiteY157" fmla="*/ 828431 h 3985846"/>
              <a:gd name="connsiteX158" fmla="*/ 9050216 w 9388225"/>
              <a:gd name="connsiteY158" fmla="*/ 804985 h 3985846"/>
              <a:gd name="connsiteX159" fmla="*/ 9128370 w 9388225"/>
              <a:gd name="connsiteY159" fmla="*/ 781539 h 3985846"/>
              <a:gd name="connsiteX160" fmla="*/ 9206524 w 9388225"/>
              <a:gd name="connsiteY160" fmla="*/ 742462 h 3985846"/>
              <a:gd name="connsiteX161" fmla="*/ 9261231 w 9388225"/>
              <a:gd name="connsiteY161" fmla="*/ 687754 h 3985846"/>
              <a:gd name="connsiteX162" fmla="*/ 9284677 w 9388225"/>
              <a:gd name="connsiteY162" fmla="*/ 664308 h 3985846"/>
              <a:gd name="connsiteX163" fmla="*/ 9300308 w 9388225"/>
              <a:gd name="connsiteY163" fmla="*/ 640862 h 3985846"/>
              <a:gd name="connsiteX164" fmla="*/ 9323754 w 9388225"/>
              <a:gd name="connsiteY164" fmla="*/ 617416 h 3985846"/>
              <a:gd name="connsiteX165" fmla="*/ 9362831 w 9388225"/>
              <a:gd name="connsiteY165" fmla="*/ 562708 h 3985846"/>
              <a:gd name="connsiteX166" fmla="*/ 9378462 w 9388225"/>
              <a:gd name="connsiteY166" fmla="*/ 461108 h 3985846"/>
              <a:gd name="connsiteX167" fmla="*/ 9386277 w 9388225"/>
              <a:gd name="connsiteY167" fmla="*/ 281354 h 3985846"/>
              <a:gd name="connsiteX168" fmla="*/ 9378462 w 9388225"/>
              <a:gd name="connsiteY168" fmla="*/ 226646 h 3985846"/>
              <a:gd name="connsiteX169" fmla="*/ 9347200 w 9388225"/>
              <a:gd name="connsiteY169" fmla="*/ 218831 h 3985846"/>
              <a:gd name="connsiteX170" fmla="*/ 9323754 w 9388225"/>
              <a:gd name="connsiteY170" fmla="*/ 203200 h 3985846"/>
              <a:gd name="connsiteX171" fmla="*/ 9253416 w 9388225"/>
              <a:gd name="connsiteY171" fmla="*/ 179754 h 3985846"/>
              <a:gd name="connsiteX172" fmla="*/ 9229970 w 9388225"/>
              <a:gd name="connsiteY172" fmla="*/ 171939 h 3985846"/>
              <a:gd name="connsiteX173" fmla="*/ 9073662 w 9388225"/>
              <a:gd name="connsiteY173" fmla="*/ 148493 h 3985846"/>
              <a:gd name="connsiteX174" fmla="*/ 8847016 w 9388225"/>
              <a:gd name="connsiteY174" fmla="*/ 156308 h 3985846"/>
              <a:gd name="connsiteX175" fmla="*/ 8784493 w 9388225"/>
              <a:gd name="connsiteY175" fmla="*/ 171939 h 3985846"/>
              <a:gd name="connsiteX176" fmla="*/ 8714154 w 9388225"/>
              <a:gd name="connsiteY176" fmla="*/ 179754 h 3985846"/>
              <a:gd name="connsiteX177" fmla="*/ 8354647 w 9388225"/>
              <a:gd name="connsiteY177" fmla="*/ 187569 h 3985846"/>
              <a:gd name="connsiteX178" fmla="*/ 6861908 w 9388225"/>
              <a:gd name="connsiteY178" fmla="*/ 179754 h 3985846"/>
              <a:gd name="connsiteX179" fmla="*/ 6838462 w 9388225"/>
              <a:gd name="connsiteY179" fmla="*/ 187569 h 3985846"/>
              <a:gd name="connsiteX180" fmla="*/ 6705600 w 9388225"/>
              <a:gd name="connsiteY180" fmla="*/ 195385 h 3985846"/>
              <a:gd name="connsiteX181" fmla="*/ 6658708 w 9388225"/>
              <a:gd name="connsiteY181" fmla="*/ 211016 h 3985846"/>
              <a:gd name="connsiteX182" fmla="*/ 6510216 w 9388225"/>
              <a:gd name="connsiteY182" fmla="*/ 234462 h 3985846"/>
              <a:gd name="connsiteX183" fmla="*/ 6127262 w 9388225"/>
              <a:gd name="connsiteY183" fmla="*/ 226646 h 3985846"/>
              <a:gd name="connsiteX184" fmla="*/ 6049108 w 9388225"/>
              <a:gd name="connsiteY184" fmla="*/ 218831 h 3985846"/>
              <a:gd name="connsiteX185" fmla="*/ 5986585 w 9388225"/>
              <a:gd name="connsiteY185" fmla="*/ 203200 h 3985846"/>
              <a:gd name="connsiteX186" fmla="*/ 5806831 w 9388225"/>
              <a:gd name="connsiteY186" fmla="*/ 211016 h 3985846"/>
              <a:gd name="connsiteX187" fmla="*/ 5767754 w 9388225"/>
              <a:gd name="connsiteY187" fmla="*/ 203200 h 3985846"/>
              <a:gd name="connsiteX188" fmla="*/ 5681785 w 9388225"/>
              <a:gd name="connsiteY188" fmla="*/ 211016 h 3985846"/>
              <a:gd name="connsiteX189" fmla="*/ 5306647 w 9388225"/>
              <a:gd name="connsiteY189" fmla="*/ 203200 h 3985846"/>
              <a:gd name="connsiteX190" fmla="*/ 5189416 w 9388225"/>
              <a:gd name="connsiteY190" fmla="*/ 187569 h 3985846"/>
              <a:gd name="connsiteX191" fmla="*/ 5126893 w 9388225"/>
              <a:gd name="connsiteY191" fmla="*/ 179754 h 3985846"/>
              <a:gd name="connsiteX192" fmla="*/ 5009662 w 9388225"/>
              <a:gd name="connsiteY192" fmla="*/ 156308 h 3985846"/>
              <a:gd name="connsiteX193" fmla="*/ 4759570 w 9388225"/>
              <a:gd name="connsiteY193" fmla="*/ 148493 h 3985846"/>
              <a:gd name="connsiteX194" fmla="*/ 4532924 w 9388225"/>
              <a:gd name="connsiteY194" fmla="*/ 140677 h 3985846"/>
              <a:gd name="connsiteX195" fmla="*/ 4478216 w 9388225"/>
              <a:gd name="connsiteY195" fmla="*/ 156308 h 3985846"/>
              <a:gd name="connsiteX196" fmla="*/ 4415693 w 9388225"/>
              <a:gd name="connsiteY196" fmla="*/ 164123 h 3985846"/>
              <a:gd name="connsiteX197" fmla="*/ 4368800 w 9388225"/>
              <a:gd name="connsiteY197" fmla="*/ 171939 h 3985846"/>
              <a:gd name="connsiteX198" fmla="*/ 4235939 w 9388225"/>
              <a:gd name="connsiteY198" fmla="*/ 187569 h 3985846"/>
              <a:gd name="connsiteX199" fmla="*/ 4165600 w 9388225"/>
              <a:gd name="connsiteY199" fmla="*/ 203200 h 3985846"/>
              <a:gd name="connsiteX200" fmla="*/ 3868616 w 9388225"/>
              <a:gd name="connsiteY200" fmla="*/ 195385 h 3985846"/>
              <a:gd name="connsiteX201" fmla="*/ 3790462 w 9388225"/>
              <a:gd name="connsiteY201" fmla="*/ 187569 h 3985846"/>
              <a:gd name="connsiteX202" fmla="*/ 3751385 w 9388225"/>
              <a:gd name="connsiteY202" fmla="*/ 171939 h 3985846"/>
              <a:gd name="connsiteX203" fmla="*/ 3681047 w 9388225"/>
              <a:gd name="connsiteY203" fmla="*/ 156308 h 3985846"/>
              <a:gd name="connsiteX204" fmla="*/ 3595077 w 9388225"/>
              <a:gd name="connsiteY204" fmla="*/ 148493 h 3985846"/>
              <a:gd name="connsiteX205" fmla="*/ 3470031 w 9388225"/>
              <a:gd name="connsiteY205" fmla="*/ 132862 h 3985846"/>
              <a:gd name="connsiteX206" fmla="*/ 3344985 w 9388225"/>
              <a:gd name="connsiteY206" fmla="*/ 117231 h 3985846"/>
              <a:gd name="connsiteX207" fmla="*/ 3204308 w 9388225"/>
              <a:gd name="connsiteY207" fmla="*/ 109416 h 3985846"/>
              <a:gd name="connsiteX208" fmla="*/ 3149600 w 9388225"/>
              <a:gd name="connsiteY208" fmla="*/ 101600 h 3985846"/>
              <a:gd name="connsiteX209" fmla="*/ 3024554 w 9388225"/>
              <a:gd name="connsiteY209" fmla="*/ 93785 h 3985846"/>
              <a:gd name="connsiteX210" fmla="*/ 2946400 w 9388225"/>
              <a:gd name="connsiteY210" fmla="*/ 78154 h 3985846"/>
              <a:gd name="connsiteX211" fmla="*/ 2883877 w 9388225"/>
              <a:gd name="connsiteY211" fmla="*/ 70339 h 3985846"/>
              <a:gd name="connsiteX212" fmla="*/ 2844800 w 9388225"/>
              <a:gd name="connsiteY212" fmla="*/ 62523 h 3985846"/>
              <a:gd name="connsiteX213" fmla="*/ 2782277 w 9388225"/>
              <a:gd name="connsiteY213" fmla="*/ 54708 h 3985846"/>
              <a:gd name="connsiteX214" fmla="*/ 2649416 w 9388225"/>
              <a:gd name="connsiteY214" fmla="*/ 31262 h 3985846"/>
              <a:gd name="connsiteX215" fmla="*/ 2618154 w 9388225"/>
              <a:gd name="connsiteY215" fmla="*/ 23446 h 3985846"/>
              <a:gd name="connsiteX216" fmla="*/ 2571262 w 9388225"/>
              <a:gd name="connsiteY216" fmla="*/ 7816 h 3985846"/>
              <a:gd name="connsiteX217" fmla="*/ 2500924 w 9388225"/>
              <a:gd name="connsiteY217" fmla="*/ 0 h 3985846"/>
              <a:gd name="connsiteX218" fmla="*/ 2211754 w 9388225"/>
              <a:gd name="connsiteY218" fmla="*/ 7816 h 3985846"/>
              <a:gd name="connsiteX219" fmla="*/ 2141416 w 9388225"/>
              <a:gd name="connsiteY219" fmla="*/ 31262 h 3985846"/>
              <a:gd name="connsiteX220" fmla="*/ 2094524 w 9388225"/>
              <a:gd name="connsiteY220" fmla="*/ 39077 h 3985846"/>
              <a:gd name="connsiteX221" fmla="*/ 2047631 w 9388225"/>
              <a:gd name="connsiteY221" fmla="*/ 54708 h 3985846"/>
              <a:gd name="connsiteX222" fmla="*/ 2016370 w 9388225"/>
              <a:gd name="connsiteY222" fmla="*/ 62523 h 3985846"/>
              <a:gd name="connsiteX223" fmla="*/ 1969477 w 9388225"/>
              <a:gd name="connsiteY223" fmla="*/ 78154 h 3985846"/>
              <a:gd name="connsiteX224" fmla="*/ 1914770 w 9388225"/>
              <a:gd name="connsiteY224" fmla="*/ 85969 h 3985846"/>
              <a:gd name="connsiteX225" fmla="*/ 1875693 w 9388225"/>
              <a:gd name="connsiteY225" fmla="*/ 93785 h 3985846"/>
              <a:gd name="connsiteX226" fmla="*/ 1828800 w 9388225"/>
              <a:gd name="connsiteY226" fmla="*/ 101600 h 3985846"/>
              <a:gd name="connsiteX227" fmla="*/ 1758462 w 9388225"/>
              <a:gd name="connsiteY227" fmla="*/ 117231 h 3985846"/>
              <a:gd name="connsiteX228" fmla="*/ 1711570 w 9388225"/>
              <a:gd name="connsiteY228" fmla="*/ 132862 h 3985846"/>
              <a:gd name="connsiteX229" fmla="*/ 1367693 w 9388225"/>
              <a:gd name="connsiteY229" fmla="*/ 125046 h 3985846"/>
              <a:gd name="connsiteX230" fmla="*/ 1344247 w 9388225"/>
              <a:gd name="connsiteY230" fmla="*/ 117231 h 3985846"/>
              <a:gd name="connsiteX231" fmla="*/ 812800 w 9388225"/>
              <a:gd name="connsiteY231" fmla="*/ 109416 h 3985846"/>
              <a:gd name="connsiteX232" fmla="*/ 742462 w 9388225"/>
              <a:gd name="connsiteY232" fmla="*/ 101600 h 3985846"/>
              <a:gd name="connsiteX233" fmla="*/ 625231 w 9388225"/>
              <a:gd name="connsiteY233" fmla="*/ 85969 h 3985846"/>
              <a:gd name="connsiteX234" fmla="*/ 461108 w 9388225"/>
              <a:gd name="connsiteY234" fmla="*/ 78154 h 3985846"/>
              <a:gd name="connsiteX235" fmla="*/ 328247 w 9388225"/>
              <a:gd name="connsiteY235" fmla="*/ 62523 h 3985846"/>
              <a:gd name="connsiteX236" fmla="*/ 265724 w 9388225"/>
              <a:gd name="connsiteY236" fmla="*/ 70339 h 3985846"/>
              <a:gd name="connsiteX237" fmla="*/ 234462 w 9388225"/>
              <a:gd name="connsiteY237" fmla="*/ 93785 h 3985846"/>
              <a:gd name="connsiteX238" fmla="*/ 211016 w 9388225"/>
              <a:gd name="connsiteY238" fmla="*/ 125046 h 3985846"/>
              <a:gd name="connsiteX239" fmla="*/ 171939 w 9388225"/>
              <a:gd name="connsiteY239" fmla="*/ 148493 h 3985846"/>
              <a:gd name="connsiteX240" fmla="*/ 93785 w 9388225"/>
              <a:gd name="connsiteY240" fmla="*/ 218831 h 3985846"/>
              <a:gd name="connsiteX241" fmla="*/ 78154 w 9388225"/>
              <a:gd name="connsiteY241" fmla="*/ 328246 h 3985846"/>
              <a:gd name="connsiteX242" fmla="*/ 70339 w 9388225"/>
              <a:gd name="connsiteY242" fmla="*/ 351693 h 3985846"/>
              <a:gd name="connsiteX243" fmla="*/ 54708 w 9388225"/>
              <a:gd name="connsiteY243" fmla="*/ 703385 h 3985846"/>
              <a:gd name="connsiteX244" fmla="*/ 31262 w 9388225"/>
              <a:gd name="connsiteY244" fmla="*/ 765908 h 3985846"/>
              <a:gd name="connsiteX245" fmla="*/ 23447 w 9388225"/>
              <a:gd name="connsiteY245" fmla="*/ 797169 h 3985846"/>
              <a:gd name="connsiteX246" fmla="*/ 7816 w 9388225"/>
              <a:gd name="connsiteY246" fmla="*/ 844062 h 3985846"/>
              <a:gd name="connsiteX247" fmla="*/ 0 w 9388225"/>
              <a:gd name="connsiteY247" fmla="*/ 867508 h 3985846"/>
              <a:gd name="connsiteX248" fmla="*/ 15631 w 9388225"/>
              <a:gd name="connsiteY248" fmla="*/ 1172308 h 3985846"/>
              <a:gd name="connsiteX249" fmla="*/ 31262 w 9388225"/>
              <a:gd name="connsiteY249" fmla="*/ 1227016 h 3985846"/>
              <a:gd name="connsiteX250" fmla="*/ 46893 w 9388225"/>
              <a:gd name="connsiteY250" fmla="*/ 1633416 h 3985846"/>
              <a:gd name="connsiteX251" fmla="*/ 54708 w 9388225"/>
              <a:gd name="connsiteY251" fmla="*/ 1672493 h 3985846"/>
              <a:gd name="connsiteX252" fmla="*/ 70339 w 9388225"/>
              <a:gd name="connsiteY252" fmla="*/ 1750646 h 3985846"/>
              <a:gd name="connsiteX253" fmla="*/ 78154 w 9388225"/>
              <a:gd name="connsiteY253" fmla="*/ 1914769 h 3985846"/>
              <a:gd name="connsiteX254" fmla="*/ 85970 w 9388225"/>
              <a:gd name="connsiteY254" fmla="*/ 1946031 h 3985846"/>
              <a:gd name="connsiteX255" fmla="*/ 101600 w 9388225"/>
              <a:gd name="connsiteY255" fmla="*/ 2047631 h 3985846"/>
              <a:gd name="connsiteX256" fmla="*/ 93785 w 9388225"/>
              <a:gd name="connsiteY256" fmla="*/ 2547816 h 3985846"/>
              <a:gd name="connsiteX257" fmla="*/ 85970 w 9388225"/>
              <a:gd name="connsiteY257" fmla="*/ 2602523 h 3985846"/>
              <a:gd name="connsiteX258" fmla="*/ 78154 w 9388225"/>
              <a:gd name="connsiteY258" fmla="*/ 2665046 h 3985846"/>
              <a:gd name="connsiteX259" fmla="*/ 70339 w 9388225"/>
              <a:gd name="connsiteY259" fmla="*/ 3008923 h 3985846"/>
              <a:gd name="connsiteX260" fmla="*/ 54708 w 9388225"/>
              <a:gd name="connsiteY260" fmla="*/ 3399693 h 3985846"/>
              <a:gd name="connsiteX261" fmla="*/ 62524 w 9388225"/>
              <a:gd name="connsiteY261" fmla="*/ 3704493 h 3985846"/>
              <a:gd name="connsiteX262" fmla="*/ 85970 w 9388225"/>
              <a:gd name="connsiteY262" fmla="*/ 3821723 h 3985846"/>
              <a:gd name="connsiteX263" fmla="*/ 109416 w 9388225"/>
              <a:gd name="connsiteY263" fmla="*/ 3837354 h 3985846"/>
              <a:gd name="connsiteX264" fmla="*/ 148493 w 9388225"/>
              <a:gd name="connsiteY264" fmla="*/ 3868616 h 3985846"/>
              <a:gd name="connsiteX265" fmla="*/ 171939 w 9388225"/>
              <a:gd name="connsiteY265" fmla="*/ 3892062 h 3985846"/>
              <a:gd name="connsiteX266" fmla="*/ 218831 w 9388225"/>
              <a:gd name="connsiteY266" fmla="*/ 3931139 h 3985846"/>
              <a:gd name="connsiteX267" fmla="*/ 242277 w 9388225"/>
              <a:gd name="connsiteY267" fmla="*/ 3985846 h 3985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</a:cxnLst>
            <a:rect l="l" t="t" r="r" b="b"/>
            <a:pathLst>
              <a:path w="9388225" h="3985846">
                <a:moveTo>
                  <a:pt x="242277" y="3985846"/>
                </a:moveTo>
                <a:cubicBezTo>
                  <a:pt x="257139" y="3982874"/>
                  <a:pt x="288779" y="3978226"/>
                  <a:pt x="304800" y="3970216"/>
                </a:cubicBezTo>
                <a:cubicBezTo>
                  <a:pt x="313202" y="3966015"/>
                  <a:pt x="319663" y="3958400"/>
                  <a:pt x="328247" y="3954585"/>
                </a:cubicBezTo>
                <a:cubicBezTo>
                  <a:pt x="328262" y="3954578"/>
                  <a:pt x="386854" y="3935049"/>
                  <a:pt x="398585" y="3931139"/>
                </a:cubicBezTo>
                <a:cubicBezTo>
                  <a:pt x="406400" y="3928534"/>
                  <a:pt x="415176" y="3927893"/>
                  <a:pt x="422031" y="3923323"/>
                </a:cubicBezTo>
                <a:cubicBezTo>
                  <a:pt x="454415" y="3901735"/>
                  <a:pt x="436365" y="3909971"/>
                  <a:pt x="476739" y="3899877"/>
                </a:cubicBezTo>
                <a:cubicBezTo>
                  <a:pt x="526376" y="3850240"/>
                  <a:pt x="471548" y="3896398"/>
                  <a:pt x="578339" y="3860800"/>
                </a:cubicBezTo>
                <a:lnTo>
                  <a:pt x="648677" y="3837354"/>
                </a:lnTo>
                <a:cubicBezTo>
                  <a:pt x="656493" y="3834749"/>
                  <a:pt x="664132" y="3831537"/>
                  <a:pt x="672124" y="3829539"/>
                </a:cubicBezTo>
                <a:cubicBezTo>
                  <a:pt x="682544" y="3826934"/>
                  <a:pt x="693470" y="3825854"/>
                  <a:pt x="703385" y="3821723"/>
                </a:cubicBezTo>
                <a:cubicBezTo>
                  <a:pt x="724893" y="3812761"/>
                  <a:pt x="745067" y="3800882"/>
                  <a:pt x="765908" y="3790462"/>
                </a:cubicBezTo>
                <a:cubicBezTo>
                  <a:pt x="776329" y="3785252"/>
                  <a:pt x="785746" y="3777116"/>
                  <a:pt x="797170" y="3774831"/>
                </a:cubicBezTo>
                <a:cubicBezTo>
                  <a:pt x="812038" y="3771858"/>
                  <a:pt x="843669" y="3767212"/>
                  <a:pt x="859693" y="3759200"/>
                </a:cubicBezTo>
                <a:cubicBezTo>
                  <a:pt x="868094" y="3754999"/>
                  <a:pt x="874556" y="3747384"/>
                  <a:pt x="883139" y="3743569"/>
                </a:cubicBezTo>
                <a:cubicBezTo>
                  <a:pt x="898195" y="3736877"/>
                  <a:pt x="915294" y="3735307"/>
                  <a:pt x="930031" y="3727939"/>
                </a:cubicBezTo>
                <a:cubicBezTo>
                  <a:pt x="976028" y="3704940"/>
                  <a:pt x="950243" y="3715991"/>
                  <a:pt x="1008185" y="3696677"/>
                </a:cubicBezTo>
                <a:lnTo>
                  <a:pt x="1031631" y="3688862"/>
                </a:lnTo>
                <a:cubicBezTo>
                  <a:pt x="1039446" y="3686257"/>
                  <a:pt x="1046951" y="3682400"/>
                  <a:pt x="1055077" y="3681046"/>
                </a:cubicBezTo>
                <a:lnTo>
                  <a:pt x="1101970" y="3673231"/>
                </a:lnTo>
                <a:cubicBezTo>
                  <a:pt x="1129888" y="3662064"/>
                  <a:pt x="1146749" y="3656574"/>
                  <a:pt x="1172308" y="3641969"/>
                </a:cubicBezTo>
                <a:cubicBezTo>
                  <a:pt x="1180463" y="3637309"/>
                  <a:pt x="1187171" y="3630154"/>
                  <a:pt x="1195754" y="3626339"/>
                </a:cubicBezTo>
                <a:cubicBezTo>
                  <a:pt x="1210810" y="3619647"/>
                  <a:pt x="1242647" y="3610708"/>
                  <a:pt x="1242647" y="3610708"/>
                </a:cubicBezTo>
                <a:cubicBezTo>
                  <a:pt x="1287707" y="3580668"/>
                  <a:pt x="1244238" y="3606677"/>
                  <a:pt x="1289539" y="3587262"/>
                </a:cubicBezTo>
                <a:cubicBezTo>
                  <a:pt x="1300247" y="3582673"/>
                  <a:pt x="1310092" y="3576220"/>
                  <a:pt x="1320800" y="3571631"/>
                </a:cubicBezTo>
                <a:cubicBezTo>
                  <a:pt x="1328372" y="3568386"/>
                  <a:pt x="1336533" y="3566709"/>
                  <a:pt x="1344247" y="3563816"/>
                </a:cubicBezTo>
                <a:cubicBezTo>
                  <a:pt x="1357383" y="3558890"/>
                  <a:pt x="1369789" y="3551876"/>
                  <a:pt x="1383324" y="3548185"/>
                </a:cubicBezTo>
                <a:cubicBezTo>
                  <a:pt x="1398612" y="3544015"/>
                  <a:pt x="1414585" y="3542974"/>
                  <a:pt x="1430216" y="3540369"/>
                </a:cubicBezTo>
                <a:cubicBezTo>
                  <a:pt x="1533891" y="3488533"/>
                  <a:pt x="1404428" y="3551421"/>
                  <a:pt x="1484924" y="3516923"/>
                </a:cubicBezTo>
                <a:cubicBezTo>
                  <a:pt x="1542139" y="3492402"/>
                  <a:pt x="1489811" y="3507887"/>
                  <a:pt x="1547447" y="3493477"/>
                </a:cubicBezTo>
                <a:cubicBezTo>
                  <a:pt x="1619492" y="3450250"/>
                  <a:pt x="1551678" y="3487095"/>
                  <a:pt x="1633416" y="3454400"/>
                </a:cubicBezTo>
                <a:cubicBezTo>
                  <a:pt x="1646442" y="3449190"/>
                  <a:pt x="1659056" y="3442800"/>
                  <a:pt x="1672493" y="3438769"/>
                </a:cubicBezTo>
                <a:cubicBezTo>
                  <a:pt x="1685216" y="3434952"/>
                  <a:pt x="1698754" y="3434449"/>
                  <a:pt x="1711570" y="3430954"/>
                </a:cubicBezTo>
                <a:cubicBezTo>
                  <a:pt x="1727466" y="3426619"/>
                  <a:pt x="1742714" y="3420168"/>
                  <a:pt x="1758462" y="3415323"/>
                </a:cubicBezTo>
                <a:cubicBezTo>
                  <a:pt x="1776589" y="3409746"/>
                  <a:pt x="1795004" y="3405143"/>
                  <a:pt x="1813170" y="3399693"/>
                </a:cubicBezTo>
                <a:cubicBezTo>
                  <a:pt x="1821061" y="3397326"/>
                  <a:pt x="1829044" y="3395122"/>
                  <a:pt x="1836616" y="3391877"/>
                </a:cubicBezTo>
                <a:cubicBezTo>
                  <a:pt x="1904201" y="3362911"/>
                  <a:pt x="1836349" y="3386754"/>
                  <a:pt x="1891324" y="3368431"/>
                </a:cubicBezTo>
                <a:cubicBezTo>
                  <a:pt x="1962263" y="3315227"/>
                  <a:pt x="1880186" y="3369760"/>
                  <a:pt x="1961662" y="3337169"/>
                </a:cubicBezTo>
                <a:cubicBezTo>
                  <a:pt x="1975766" y="3331527"/>
                  <a:pt x="1987460" y="3321100"/>
                  <a:pt x="2000739" y="3313723"/>
                </a:cubicBezTo>
                <a:cubicBezTo>
                  <a:pt x="2010923" y="3308065"/>
                  <a:pt x="2021816" y="3303751"/>
                  <a:pt x="2032000" y="3298093"/>
                </a:cubicBezTo>
                <a:cubicBezTo>
                  <a:pt x="2045279" y="3290716"/>
                  <a:pt x="2057196" y="3280816"/>
                  <a:pt x="2071077" y="3274646"/>
                </a:cubicBezTo>
                <a:cubicBezTo>
                  <a:pt x="2080893" y="3270284"/>
                  <a:pt x="2091918" y="3269436"/>
                  <a:pt x="2102339" y="3266831"/>
                </a:cubicBezTo>
                <a:cubicBezTo>
                  <a:pt x="2134220" y="3250890"/>
                  <a:pt x="2155129" y="3238813"/>
                  <a:pt x="2188308" y="3227754"/>
                </a:cubicBezTo>
                <a:cubicBezTo>
                  <a:pt x="2198498" y="3224357"/>
                  <a:pt x="2209149" y="3222544"/>
                  <a:pt x="2219570" y="3219939"/>
                </a:cubicBezTo>
                <a:cubicBezTo>
                  <a:pt x="2232596" y="3212124"/>
                  <a:pt x="2245060" y="3203286"/>
                  <a:pt x="2258647" y="3196493"/>
                </a:cubicBezTo>
                <a:cubicBezTo>
                  <a:pt x="2266015" y="3192809"/>
                  <a:pt x="2274404" y="3191634"/>
                  <a:pt x="2282093" y="3188677"/>
                </a:cubicBezTo>
                <a:cubicBezTo>
                  <a:pt x="2308281" y="3178605"/>
                  <a:pt x="2334196" y="3167836"/>
                  <a:pt x="2360247" y="3157416"/>
                </a:cubicBezTo>
                <a:lnTo>
                  <a:pt x="2360247" y="3157416"/>
                </a:lnTo>
                <a:cubicBezTo>
                  <a:pt x="2432293" y="3114187"/>
                  <a:pt x="2364477" y="3151034"/>
                  <a:pt x="2446216" y="3118339"/>
                </a:cubicBezTo>
                <a:cubicBezTo>
                  <a:pt x="2457033" y="3114012"/>
                  <a:pt x="2466603" y="3106890"/>
                  <a:pt x="2477477" y="3102708"/>
                </a:cubicBezTo>
                <a:cubicBezTo>
                  <a:pt x="2584258" y="3061638"/>
                  <a:pt x="2512430" y="3091440"/>
                  <a:pt x="2579077" y="3071446"/>
                </a:cubicBezTo>
                <a:cubicBezTo>
                  <a:pt x="2594859" y="3066712"/>
                  <a:pt x="2610339" y="3061026"/>
                  <a:pt x="2625970" y="3055816"/>
                </a:cubicBezTo>
                <a:cubicBezTo>
                  <a:pt x="2633785" y="3053211"/>
                  <a:pt x="2641424" y="3049998"/>
                  <a:pt x="2649416" y="3048000"/>
                </a:cubicBezTo>
                <a:lnTo>
                  <a:pt x="2680677" y="3040185"/>
                </a:lnTo>
                <a:cubicBezTo>
                  <a:pt x="2767716" y="2996665"/>
                  <a:pt x="2658071" y="3048662"/>
                  <a:pt x="2743200" y="3016739"/>
                </a:cubicBezTo>
                <a:cubicBezTo>
                  <a:pt x="2754109" y="3012648"/>
                  <a:pt x="2763409" y="3004792"/>
                  <a:pt x="2774462" y="3001108"/>
                </a:cubicBezTo>
                <a:cubicBezTo>
                  <a:pt x="2787064" y="2996907"/>
                  <a:pt x="2800652" y="2996515"/>
                  <a:pt x="2813539" y="2993293"/>
                </a:cubicBezTo>
                <a:cubicBezTo>
                  <a:pt x="2821531" y="2991295"/>
                  <a:pt x="2829271" y="2988370"/>
                  <a:pt x="2836985" y="2985477"/>
                </a:cubicBezTo>
                <a:cubicBezTo>
                  <a:pt x="2850121" y="2980551"/>
                  <a:pt x="2863349" y="2975779"/>
                  <a:pt x="2876062" y="2969846"/>
                </a:cubicBezTo>
                <a:cubicBezTo>
                  <a:pt x="2902456" y="2957529"/>
                  <a:pt x="2926584" y="2939979"/>
                  <a:pt x="2954216" y="2930769"/>
                </a:cubicBezTo>
                <a:cubicBezTo>
                  <a:pt x="2976565" y="2923320"/>
                  <a:pt x="2984387" y="2920047"/>
                  <a:pt x="3008924" y="2915139"/>
                </a:cubicBezTo>
                <a:cubicBezTo>
                  <a:pt x="3104730" y="2895978"/>
                  <a:pt x="3014469" y="2917659"/>
                  <a:pt x="3087077" y="2899508"/>
                </a:cubicBezTo>
                <a:cubicBezTo>
                  <a:pt x="3129281" y="2878406"/>
                  <a:pt x="3159702" y="2861353"/>
                  <a:pt x="3212124" y="2852616"/>
                </a:cubicBezTo>
                <a:cubicBezTo>
                  <a:pt x="3259016" y="2844800"/>
                  <a:pt x="3306184" y="2838492"/>
                  <a:pt x="3352800" y="2829169"/>
                </a:cubicBezTo>
                <a:cubicBezTo>
                  <a:pt x="3459170" y="2807896"/>
                  <a:pt x="3404496" y="2815944"/>
                  <a:pt x="3516924" y="2805723"/>
                </a:cubicBezTo>
                <a:cubicBezTo>
                  <a:pt x="3524739" y="2800513"/>
                  <a:pt x="3531649" y="2793581"/>
                  <a:pt x="3540370" y="2790093"/>
                </a:cubicBezTo>
                <a:cubicBezTo>
                  <a:pt x="3606698" y="2763562"/>
                  <a:pt x="3660176" y="2771427"/>
                  <a:pt x="3735754" y="2758831"/>
                </a:cubicBezTo>
                <a:cubicBezTo>
                  <a:pt x="3793242" y="2749250"/>
                  <a:pt x="3767274" y="2754860"/>
                  <a:pt x="3813908" y="2743200"/>
                </a:cubicBezTo>
                <a:cubicBezTo>
                  <a:pt x="3844086" y="2723081"/>
                  <a:pt x="3830764" y="2728165"/>
                  <a:pt x="3868616" y="2719754"/>
                </a:cubicBezTo>
                <a:cubicBezTo>
                  <a:pt x="3975691" y="2695960"/>
                  <a:pt x="3948816" y="2701177"/>
                  <a:pt x="4024924" y="2688493"/>
                </a:cubicBezTo>
                <a:cubicBezTo>
                  <a:pt x="4035344" y="2683283"/>
                  <a:pt x="4045236" y="2676843"/>
                  <a:pt x="4056185" y="2672862"/>
                </a:cubicBezTo>
                <a:cubicBezTo>
                  <a:pt x="4074009" y="2666380"/>
                  <a:pt x="4092568" y="2662118"/>
                  <a:pt x="4110893" y="2657231"/>
                </a:cubicBezTo>
                <a:cubicBezTo>
                  <a:pt x="4131650" y="2651696"/>
                  <a:pt x="4152484" y="2646430"/>
                  <a:pt x="4173416" y="2641600"/>
                </a:cubicBezTo>
                <a:cubicBezTo>
                  <a:pt x="4201802" y="2635049"/>
                  <a:pt x="4230680" y="2630754"/>
                  <a:pt x="4259385" y="2625969"/>
                </a:cubicBezTo>
                <a:cubicBezTo>
                  <a:pt x="4286180" y="2614486"/>
                  <a:pt x="4349783" y="2586232"/>
                  <a:pt x="4376616" y="2579077"/>
                </a:cubicBezTo>
                <a:cubicBezTo>
                  <a:pt x="4386124" y="2576541"/>
                  <a:pt x="4488287" y="2564141"/>
                  <a:pt x="4493847" y="2563446"/>
                </a:cubicBezTo>
                <a:cubicBezTo>
                  <a:pt x="4506873" y="2555631"/>
                  <a:pt x="4518600" y="2545056"/>
                  <a:pt x="4532924" y="2540000"/>
                </a:cubicBezTo>
                <a:cubicBezTo>
                  <a:pt x="4563310" y="2529275"/>
                  <a:pt x="4626708" y="2516554"/>
                  <a:pt x="4626708" y="2516554"/>
                </a:cubicBezTo>
                <a:cubicBezTo>
                  <a:pt x="4637129" y="2511344"/>
                  <a:pt x="4647261" y="2505512"/>
                  <a:pt x="4657970" y="2500923"/>
                </a:cubicBezTo>
                <a:cubicBezTo>
                  <a:pt x="4665542" y="2497678"/>
                  <a:pt x="4674215" y="2497109"/>
                  <a:pt x="4681416" y="2493108"/>
                </a:cubicBezTo>
                <a:cubicBezTo>
                  <a:pt x="4762036" y="2448319"/>
                  <a:pt x="4698702" y="2471714"/>
                  <a:pt x="4751754" y="2454031"/>
                </a:cubicBezTo>
                <a:cubicBezTo>
                  <a:pt x="4792405" y="2413380"/>
                  <a:pt x="4756232" y="2442563"/>
                  <a:pt x="4798647" y="2422769"/>
                </a:cubicBezTo>
                <a:cubicBezTo>
                  <a:pt x="4830319" y="2407989"/>
                  <a:pt x="4859273" y="2386929"/>
                  <a:pt x="4892431" y="2375877"/>
                </a:cubicBezTo>
                <a:cubicBezTo>
                  <a:pt x="4900246" y="2373272"/>
                  <a:pt x="4908305" y="2371307"/>
                  <a:pt x="4915877" y="2368062"/>
                </a:cubicBezTo>
                <a:cubicBezTo>
                  <a:pt x="4926586" y="2363473"/>
                  <a:pt x="4936493" y="2357163"/>
                  <a:pt x="4947139" y="2352431"/>
                </a:cubicBezTo>
                <a:cubicBezTo>
                  <a:pt x="4984979" y="2335613"/>
                  <a:pt x="4981189" y="2338057"/>
                  <a:pt x="5017477" y="2328985"/>
                </a:cubicBezTo>
                <a:cubicBezTo>
                  <a:pt x="5042178" y="2314164"/>
                  <a:pt x="5061656" y="2301119"/>
                  <a:pt x="5087816" y="2289908"/>
                </a:cubicBezTo>
                <a:cubicBezTo>
                  <a:pt x="5095388" y="2286663"/>
                  <a:pt x="5103447" y="2284698"/>
                  <a:pt x="5111262" y="2282093"/>
                </a:cubicBezTo>
                <a:cubicBezTo>
                  <a:pt x="5119077" y="2276883"/>
                  <a:pt x="5127194" y="2272098"/>
                  <a:pt x="5134708" y="2266462"/>
                </a:cubicBezTo>
                <a:cubicBezTo>
                  <a:pt x="5148053" y="2256453"/>
                  <a:pt x="5159639" y="2244041"/>
                  <a:pt x="5173785" y="2235200"/>
                </a:cubicBezTo>
                <a:cubicBezTo>
                  <a:pt x="5180771" y="2230834"/>
                  <a:pt x="5189416" y="2229990"/>
                  <a:pt x="5197231" y="2227385"/>
                </a:cubicBezTo>
                <a:cubicBezTo>
                  <a:pt x="5207652" y="2219570"/>
                  <a:pt x="5217184" y="2210402"/>
                  <a:pt x="5228493" y="2203939"/>
                </a:cubicBezTo>
                <a:cubicBezTo>
                  <a:pt x="5235646" y="2199852"/>
                  <a:pt x="5244225" y="2199016"/>
                  <a:pt x="5251939" y="2196123"/>
                </a:cubicBezTo>
                <a:cubicBezTo>
                  <a:pt x="5265075" y="2191197"/>
                  <a:pt x="5278468" y="2186767"/>
                  <a:pt x="5291016" y="2180493"/>
                </a:cubicBezTo>
                <a:cubicBezTo>
                  <a:pt x="5299417" y="2176292"/>
                  <a:pt x="5305741" y="2168350"/>
                  <a:pt x="5314462" y="2164862"/>
                </a:cubicBezTo>
                <a:cubicBezTo>
                  <a:pt x="5353792" y="2149130"/>
                  <a:pt x="5365329" y="2152217"/>
                  <a:pt x="5400431" y="2141416"/>
                </a:cubicBezTo>
                <a:cubicBezTo>
                  <a:pt x="5424053" y="2134148"/>
                  <a:pt x="5448664" y="2129021"/>
                  <a:pt x="5470770" y="2117969"/>
                </a:cubicBezTo>
                <a:cubicBezTo>
                  <a:pt x="5498002" y="2104353"/>
                  <a:pt x="5511176" y="2096685"/>
                  <a:pt x="5541108" y="2086708"/>
                </a:cubicBezTo>
                <a:cubicBezTo>
                  <a:pt x="5564420" y="2078938"/>
                  <a:pt x="5596183" y="2074924"/>
                  <a:pt x="5619262" y="2071077"/>
                </a:cubicBezTo>
                <a:cubicBezTo>
                  <a:pt x="5637498" y="2063262"/>
                  <a:pt x="5655007" y="2053466"/>
                  <a:pt x="5673970" y="2047631"/>
                </a:cubicBezTo>
                <a:cubicBezTo>
                  <a:pt x="5689116" y="2042971"/>
                  <a:pt x="5705489" y="2043659"/>
                  <a:pt x="5720862" y="2039816"/>
                </a:cubicBezTo>
                <a:cubicBezTo>
                  <a:pt x="5757661" y="2030616"/>
                  <a:pt x="5793082" y="2015993"/>
                  <a:pt x="5830277" y="2008554"/>
                </a:cubicBezTo>
                <a:cubicBezTo>
                  <a:pt x="5843303" y="2005949"/>
                  <a:pt x="5856581" y="2004388"/>
                  <a:pt x="5869354" y="2000739"/>
                </a:cubicBezTo>
                <a:cubicBezTo>
                  <a:pt x="5893118" y="1993950"/>
                  <a:pt x="5916247" y="1985109"/>
                  <a:pt x="5939693" y="1977293"/>
                </a:cubicBezTo>
                <a:cubicBezTo>
                  <a:pt x="5947508" y="1974688"/>
                  <a:pt x="5955147" y="1971475"/>
                  <a:pt x="5963139" y="1969477"/>
                </a:cubicBezTo>
                <a:cubicBezTo>
                  <a:pt x="5973559" y="1966872"/>
                  <a:pt x="5984112" y="1964748"/>
                  <a:pt x="5994400" y="1961662"/>
                </a:cubicBezTo>
                <a:cubicBezTo>
                  <a:pt x="6010182" y="1956928"/>
                  <a:pt x="6025308" y="1950027"/>
                  <a:pt x="6041293" y="1946031"/>
                </a:cubicBezTo>
                <a:cubicBezTo>
                  <a:pt x="6219868" y="1901387"/>
                  <a:pt x="5996948" y="1957855"/>
                  <a:pt x="6158524" y="1914769"/>
                </a:cubicBezTo>
                <a:cubicBezTo>
                  <a:pt x="6179281" y="1909234"/>
                  <a:pt x="6221047" y="1899139"/>
                  <a:pt x="6221047" y="1899139"/>
                </a:cubicBezTo>
                <a:cubicBezTo>
                  <a:pt x="6234073" y="1891324"/>
                  <a:pt x="6246243" y="1881863"/>
                  <a:pt x="6260124" y="1875693"/>
                </a:cubicBezTo>
                <a:cubicBezTo>
                  <a:pt x="6269939" y="1871331"/>
                  <a:pt x="6280853" y="1869984"/>
                  <a:pt x="6291385" y="1867877"/>
                </a:cubicBezTo>
                <a:cubicBezTo>
                  <a:pt x="6326254" y="1860903"/>
                  <a:pt x="6343801" y="1860634"/>
                  <a:pt x="6377354" y="1852246"/>
                </a:cubicBezTo>
                <a:cubicBezTo>
                  <a:pt x="6396840" y="1847374"/>
                  <a:pt x="6414663" y="1838742"/>
                  <a:pt x="6432062" y="1828800"/>
                </a:cubicBezTo>
                <a:cubicBezTo>
                  <a:pt x="6440217" y="1824140"/>
                  <a:pt x="6446875" y="1816869"/>
                  <a:pt x="6455508" y="1813169"/>
                </a:cubicBezTo>
                <a:cubicBezTo>
                  <a:pt x="6465381" y="1808938"/>
                  <a:pt x="6476349" y="1807959"/>
                  <a:pt x="6486770" y="1805354"/>
                </a:cubicBezTo>
                <a:cubicBezTo>
                  <a:pt x="6520970" y="1784834"/>
                  <a:pt x="6560368" y="1763018"/>
                  <a:pt x="6588370" y="1735016"/>
                </a:cubicBezTo>
                <a:lnTo>
                  <a:pt x="6635262" y="1688123"/>
                </a:lnTo>
                <a:cubicBezTo>
                  <a:pt x="6643077" y="1680308"/>
                  <a:pt x="6649230" y="1670363"/>
                  <a:pt x="6658708" y="1664677"/>
                </a:cubicBezTo>
                <a:cubicBezTo>
                  <a:pt x="6743634" y="1613722"/>
                  <a:pt x="6662340" y="1658654"/>
                  <a:pt x="6721231" y="1633416"/>
                </a:cubicBezTo>
                <a:cubicBezTo>
                  <a:pt x="6731940" y="1628827"/>
                  <a:pt x="6741584" y="1621876"/>
                  <a:pt x="6752493" y="1617785"/>
                </a:cubicBezTo>
                <a:cubicBezTo>
                  <a:pt x="6762550" y="1614013"/>
                  <a:pt x="6773660" y="1613640"/>
                  <a:pt x="6783754" y="1609969"/>
                </a:cubicBezTo>
                <a:cubicBezTo>
                  <a:pt x="6920073" y="1560398"/>
                  <a:pt x="6787405" y="1608145"/>
                  <a:pt x="6861908" y="1570893"/>
                </a:cubicBezTo>
                <a:cubicBezTo>
                  <a:pt x="6879654" y="1562020"/>
                  <a:pt x="6898039" y="1554412"/>
                  <a:pt x="6916616" y="1547446"/>
                </a:cubicBezTo>
                <a:cubicBezTo>
                  <a:pt x="7004786" y="1514382"/>
                  <a:pt x="6965192" y="1532450"/>
                  <a:pt x="7049477" y="1508369"/>
                </a:cubicBezTo>
                <a:cubicBezTo>
                  <a:pt x="7087740" y="1497437"/>
                  <a:pt x="7114282" y="1486018"/>
                  <a:pt x="7151077" y="1469293"/>
                </a:cubicBezTo>
                <a:cubicBezTo>
                  <a:pt x="7161683" y="1464472"/>
                  <a:pt x="7171286" y="1457346"/>
                  <a:pt x="7182339" y="1453662"/>
                </a:cubicBezTo>
                <a:cubicBezTo>
                  <a:pt x="7194941" y="1449461"/>
                  <a:pt x="7208390" y="1448451"/>
                  <a:pt x="7221416" y="1445846"/>
                </a:cubicBezTo>
                <a:cubicBezTo>
                  <a:pt x="7252677" y="1432820"/>
                  <a:pt x="7284909" y="1421914"/>
                  <a:pt x="7315200" y="1406769"/>
                </a:cubicBezTo>
                <a:cubicBezTo>
                  <a:pt x="7356070" y="1386336"/>
                  <a:pt x="7335159" y="1393965"/>
                  <a:pt x="7377724" y="1383323"/>
                </a:cubicBezTo>
                <a:cubicBezTo>
                  <a:pt x="7426451" y="1346777"/>
                  <a:pt x="7393121" y="1365960"/>
                  <a:pt x="7463693" y="1344246"/>
                </a:cubicBezTo>
                <a:cubicBezTo>
                  <a:pt x="7479441" y="1339401"/>
                  <a:pt x="7495101" y="1334247"/>
                  <a:pt x="7510585" y="1328616"/>
                </a:cubicBezTo>
                <a:cubicBezTo>
                  <a:pt x="7523769" y="1323822"/>
                  <a:pt x="7536173" y="1316839"/>
                  <a:pt x="7549662" y="1312985"/>
                </a:cubicBezTo>
                <a:cubicBezTo>
                  <a:pt x="7572756" y="1306387"/>
                  <a:pt x="7596906" y="1303952"/>
                  <a:pt x="7620000" y="1297354"/>
                </a:cubicBezTo>
                <a:cubicBezTo>
                  <a:pt x="7633489" y="1293500"/>
                  <a:pt x="7645893" y="1286517"/>
                  <a:pt x="7659077" y="1281723"/>
                </a:cubicBezTo>
                <a:cubicBezTo>
                  <a:pt x="7674561" y="1276092"/>
                  <a:pt x="7690188" y="1270827"/>
                  <a:pt x="7705970" y="1266093"/>
                </a:cubicBezTo>
                <a:cubicBezTo>
                  <a:pt x="7733219" y="1257918"/>
                  <a:pt x="7747598" y="1256842"/>
                  <a:pt x="7776308" y="1250462"/>
                </a:cubicBezTo>
                <a:cubicBezTo>
                  <a:pt x="7831273" y="1238247"/>
                  <a:pt x="7785330" y="1247884"/>
                  <a:pt x="7831016" y="1234831"/>
                </a:cubicBezTo>
                <a:cubicBezTo>
                  <a:pt x="7841344" y="1231880"/>
                  <a:pt x="7851857" y="1229621"/>
                  <a:pt x="7862277" y="1227016"/>
                </a:cubicBezTo>
                <a:cubicBezTo>
                  <a:pt x="7872698" y="1221806"/>
                  <a:pt x="7882830" y="1215975"/>
                  <a:pt x="7893539" y="1211385"/>
                </a:cubicBezTo>
                <a:cubicBezTo>
                  <a:pt x="7925058" y="1197876"/>
                  <a:pt x="7949304" y="1202512"/>
                  <a:pt x="7979508" y="1172308"/>
                </a:cubicBezTo>
                <a:cubicBezTo>
                  <a:pt x="8027239" y="1124577"/>
                  <a:pt x="7975059" y="1173692"/>
                  <a:pt x="8049847" y="1117600"/>
                </a:cubicBezTo>
                <a:cubicBezTo>
                  <a:pt x="8060267" y="1109785"/>
                  <a:pt x="8069458" y="1099979"/>
                  <a:pt x="8081108" y="1094154"/>
                </a:cubicBezTo>
                <a:cubicBezTo>
                  <a:pt x="8090715" y="1089350"/>
                  <a:pt x="8101949" y="1088944"/>
                  <a:pt x="8112370" y="1086339"/>
                </a:cubicBezTo>
                <a:cubicBezTo>
                  <a:pt x="8120185" y="1081129"/>
                  <a:pt x="8127415" y="1074909"/>
                  <a:pt x="8135816" y="1070708"/>
                </a:cubicBezTo>
                <a:cubicBezTo>
                  <a:pt x="8143184" y="1067024"/>
                  <a:pt x="8151548" y="1065786"/>
                  <a:pt x="8159262" y="1062893"/>
                </a:cubicBezTo>
                <a:cubicBezTo>
                  <a:pt x="8172398" y="1057967"/>
                  <a:pt x="8185155" y="1052056"/>
                  <a:pt x="8198339" y="1047262"/>
                </a:cubicBezTo>
                <a:cubicBezTo>
                  <a:pt x="8213823" y="1041631"/>
                  <a:pt x="8229933" y="1037750"/>
                  <a:pt x="8245231" y="1031631"/>
                </a:cubicBezTo>
                <a:cubicBezTo>
                  <a:pt x="8275601" y="1019483"/>
                  <a:pt x="8326762" y="998131"/>
                  <a:pt x="8354647" y="992554"/>
                </a:cubicBezTo>
                <a:cubicBezTo>
                  <a:pt x="8414319" y="980620"/>
                  <a:pt x="8380543" y="986387"/>
                  <a:pt x="8456247" y="976923"/>
                </a:cubicBezTo>
                <a:cubicBezTo>
                  <a:pt x="8471878" y="971713"/>
                  <a:pt x="8487155" y="965289"/>
                  <a:pt x="8503139" y="961293"/>
                </a:cubicBezTo>
                <a:cubicBezTo>
                  <a:pt x="8576768" y="942886"/>
                  <a:pt x="8525185" y="966774"/>
                  <a:pt x="8604739" y="937846"/>
                </a:cubicBezTo>
                <a:cubicBezTo>
                  <a:pt x="8615688" y="933865"/>
                  <a:pt x="8624760" y="925281"/>
                  <a:pt x="8636000" y="922216"/>
                </a:cubicBezTo>
                <a:cubicBezTo>
                  <a:pt x="8653772" y="917369"/>
                  <a:pt x="8672584" y="917695"/>
                  <a:pt x="8690708" y="914400"/>
                </a:cubicBezTo>
                <a:cubicBezTo>
                  <a:pt x="8701276" y="912479"/>
                  <a:pt x="8711549" y="909190"/>
                  <a:pt x="8721970" y="906585"/>
                </a:cubicBezTo>
                <a:cubicBezTo>
                  <a:pt x="8761139" y="887000"/>
                  <a:pt x="8751836" y="889809"/>
                  <a:pt x="8800124" y="875323"/>
                </a:cubicBezTo>
                <a:cubicBezTo>
                  <a:pt x="8840239" y="863289"/>
                  <a:pt x="8825840" y="870848"/>
                  <a:pt x="8870462" y="859693"/>
                </a:cubicBezTo>
                <a:cubicBezTo>
                  <a:pt x="8888861" y="855093"/>
                  <a:pt x="8906625" y="848036"/>
                  <a:pt x="8925170" y="844062"/>
                </a:cubicBezTo>
                <a:cubicBezTo>
                  <a:pt x="8943182" y="840202"/>
                  <a:pt x="8961753" y="839541"/>
                  <a:pt x="8979877" y="836246"/>
                </a:cubicBezTo>
                <a:cubicBezTo>
                  <a:pt x="8990445" y="834324"/>
                  <a:pt x="9000718" y="831036"/>
                  <a:pt x="9011139" y="828431"/>
                </a:cubicBezTo>
                <a:cubicBezTo>
                  <a:pt x="9024165" y="820616"/>
                  <a:pt x="9036112" y="810627"/>
                  <a:pt x="9050216" y="804985"/>
                </a:cubicBezTo>
                <a:cubicBezTo>
                  <a:pt x="9127007" y="774268"/>
                  <a:pt x="9051657" y="823382"/>
                  <a:pt x="9128370" y="781539"/>
                </a:cubicBezTo>
                <a:cubicBezTo>
                  <a:pt x="9207106" y="738592"/>
                  <a:pt x="9143940" y="758107"/>
                  <a:pt x="9206524" y="742462"/>
                </a:cubicBezTo>
                <a:lnTo>
                  <a:pt x="9261231" y="687754"/>
                </a:lnTo>
                <a:cubicBezTo>
                  <a:pt x="9269046" y="679939"/>
                  <a:pt x="9278546" y="673504"/>
                  <a:pt x="9284677" y="664308"/>
                </a:cubicBezTo>
                <a:cubicBezTo>
                  <a:pt x="9289887" y="656493"/>
                  <a:pt x="9294295" y="648078"/>
                  <a:pt x="9300308" y="640862"/>
                </a:cubicBezTo>
                <a:cubicBezTo>
                  <a:pt x="9307384" y="632371"/>
                  <a:pt x="9317330" y="626410"/>
                  <a:pt x="9323754" y="617416"/>
                </a:cubicBezTo>
                <a:cubicBezTo>
                  <a:pt x="9375188" y="545408"/>
                  <a:pt x="9301871" y="623668"/>
                  <a:pt x="9362831" y="562708"/>
                </a:cubicBezTo>
                <a:cubicBezTo>
                  <a:pt x="9377619" y="518349"/>
                  <a:pt x="9373985" y="534988"/>
                  <a:pt x="9378462" y="461108"/>
                </a:cubicBezTo>
                <a:cubicBezTo>
                  <a:pt x="9382090" y="401243"/>
                  <a:pt x="9383672" y="341272"/>
                  <a:pt x="9386277" y="281354"/>
                </a:cubicBezTo>
                <a:cubicBezTo>
                  <a:pt x="9383672" y="263118"/>
                  <a:pt x="9388225" y="242267"/>
                  <a:pt x="9378462" y="226646"/>
                </a:cubicBezTo>
                <a:cubicBezTo>
                  <a:pt x="9372769" y="217537"/>
                  <a:pt x="9357073" y="223062"/>
                  <a:pt x="9347200" y="218831"/>
                </a:cubicBezTo>
                <a:cubicBezTo>
                  <a:pt x="9338567" y="215131"/>
                  <a:pt x="9332337" y="207015"/>
                  <a:pt x="9323754" y="203200"/>
                </a:cubicBezTo>
                <a:cubicBezTo>
                  <a:pt x="9323744" y="203195"/>
                  <a:pt x="9265145" y="183663"/>
                  <a:pt x="9253416" y="179754"/>
                </a:cubicBezTo>
                <a:cubicBezTo>
                  <a:pt x="9245601" y="177149"/>
                  <a:pt x="9238117" y="173161"/>
                  <a:pt x="9229970" y="171939"/>
                </a:cubicBezTo>
                <a:lnTo>
                  <a:pt x="9073662" y="148493"/>
                </a:lnTo>
                <a:cubicBezTo>
                  <a:pt x="8998113" y="151098"/>
                  <a:pt x="8922479" y="151869"/>
                  <a:pt x="8847016" y="156308"/>
                </a:cubicBezTo>
                <a:cubicBezTo>
                  <a:pt x="8771745" y="160735"/>
                  <a:pt x="8837978" y="163025"/>
                  <a:pt x="8784493" y="171939"/>
                </a:cubicBezTo>
                <a:cubicBezTo>
                  <a:pt x="8761223" y="175817"/>
                  <a:pt x="8737729" y="178897"/>
                  <a:pt x="8714154" y="179754"/>
                </a:cubicBezTo>
                <a:cubicBezTo>
                  <a:pt x="8594369" y="184110"/>
                  <a:pt x="8474483" y="184964"/>
                  <a:pt x="8354647" y="187569"/>
                </a:cubicBezTo>
                <a:lnTo>
                  <a:pt x="6861908" y="179754"/>
                </a:lnTo>
                <a:cubicBezTo>
                  <a:pt x="6853670" y="179754"/>
                  <a:pt x="6846659" y="186749"/>
                  <a:pt x="6838462" y="187569"/>
                </a:cubicBezTo>
                <a:cubicBezTo>
                  <a:pt x="6794318" y="191983"/>
                  <a:pt x="6749887" y="192780"/>
                  <a:pt x="6705600" y="195385"/>
                </a:cubicBezTo>
                <a:cubicBezTo>
                  <a:pt x="6689969" y="200595"/>
                  <a:pt x="6674918" y="208069"/>
                  <a:pt x="6658708" y="211016"/>
                </a:cubicBezTo>
                <a:cubicBezTo>
                  <a:pt x="6552075" y="230403"/>
                  <a:pt x="6601640" y="223033"/>
                  <a:pt x="6510216" y="234462"/>
                </a:cubicBezTo>
                <a:lnTo>
                  <a:pt x="6127262" y="226646"/>
                </a:lnTo>
                <a:cubicBezTo>
                  <a:pt x="6101096" y="225759"/>
                  <a:pt x="6074933" y="223135"/>
                  <a:pt x="6049108" y="218831"/>
                </a:cubicBezTo>
                <a:cubicBezTo>
                  <a:pt x="6027918" y="215299"/>
                  <a:pt x="5986585" y="203200"/>
                  <a:pt x="5986585" y="203200"/>
                </a:cubicBezTo>
                <a:cubicBezTo>
                  <a:pt x="5926667" y="205805"/>
                  <a:pt x="5866806" y="211016"/>
                  <a:pt x="5806831" y="211016"/>
                </a:cubicBezTo>
                <a:cubicBezTo>
                  <a:pt x="5793547" y="211016"/>
                  <a:pt x="5781038" y="203200"/>
                  <a:pt x="5767754" y="203200"/>
                </a:cubicBezTo>
                <a:cubicBezTo>
                  <a:pt x="5738979" y="203200"/>
                  <a:pt x="5710441" y="208411"/>
                  <a:pt x="5681785" y="211016"/>
                </a:cubicBezTo>
                <a:cubicBezTo>
                  <a:pt x="5534712" y="240429"/>
                  <a:pt x="5639361" y="222771"/>
                  <a:pt x="5306647" y="203200"/>
                </a:cubicBezTo>
                <a:cubicBezTo>
                  <a:pt x="5286589" y="202020"/>
                  <a:pt x="5211640" y="190532"/>
                  <a:pt x="5189416" y="187569"/>
                </a:cubicBezTo>
                <a:cubicBezTo>
                  <a:pt x="5168597" y="184793"/>
                  <a:pt x="5147586" y="183353"/>
                  <a:pt x="5126893" y="179754"/>
                </a:cubicBezTo>
                <a:cubicBezTo>
                  <a:pt x="5087631" y="172926"/>
                  <a:pt x="5049493" y="157553"/>
                  <a:pt x="5009662" y="156308"/>
                </a:cubicBezTo>
                <a:lnTo>
                  <a:pt x="4759570" y="148493"/>
                </a:lnTo>
                <a:cubicBezTo>
                  <a:pt x="4643913" y="119578"/>
                  <a:pt x="4718505" y="131840"/>
                  <a:pt x="4532924" y="140677"/>
                </a:cubicBezTo>
                <a:cubicBezTo>
                  <a:pt x="4514688" y="145887"/>
                  <a:pt x="4496813" y="152589"/>
                  <a:pt x="4478216" y="156308"/>
                </a:cubicBezTo>
                <a:cubicBezTo>
                  <a:pt x="4457621" y="160427"/>
                  <a:pt x="4436485" y="161153"/>
                  <a:pt x="4415693" y="164123"/>
                </a:cubicBezTo>
                <a:cubicBezTo>
                  <a:pt x="4400006" y="166364"/>
                  <a:pt x="4384508" y="169845"/>
                  <a:pt x="4368800" y="171939"/>
                </a:cubicBezTo>
                <a:cubicBezTo>
                  <a:pt x="4314508" y="179178"/>
                  <a:pt x="4288998" y="179406"/>
                  <a:pt x="4235939" y="187569"/>
                </a:cubicBezTo>
                <a:cubicBezTo>
                  <a:pt x="4210153" y="191536"/>
                  <a:pt x="4190485" y="196979"/>
                  <a:pt x="4165600" y="203200"/>
                </a:cubicBezTo>
                <a:lnTo>
                  <a:pt x="3868616" y="195385"/>
                </a:lnTo>
                <a:cubicBezTo>
                  <a:pt x="3842457" y="194295"/>
                  <a:pt x="3816135" y="192704"/>
                  <a:pt x="3790462" y="187569"/>
                </a:cubicBezTo>
                <a:cubicBezTo>
                  <a:pt x="3776705" y="184818"/>
                  <a:pt x="3764874" y="175793"/>
                  <a:pt x="3751385" y="171939"/>
                </a:cubicBezTo>
                <a:cubicBezTo>
                  <a:pt x="3728291" y="165341"/>
                  <a:pt x="3704799" y="159871"/>
                  <a:pt x="3681047" y="156308"/>
                </a:cubicBezTo>
                <a:cubicBezTo>
                  <a:pt x="3652591" y="152040"/>
                  <a:pt x="3623676" y="151671"/>
                  <a:pt x="3595077" y="148493"/>
                </a:cubicBezTo>
                <a:cubicBezTo>
                  <a:pt x="3553328" y="143854"/>
                  <a:pt x="3511713" y="138072"/>
                  <a:pt x="3470031" y="132862"/>
                </a:cubicBezTo>
                <a:cubicBezTo>
                  <a:pt x="3428349" y="127652"/>
                  <a:pt x="3386927" y="119561"/>
                  <a:pt x="3344985" y="117231"/>
                </a:cubicBezTo>
                <a:lnTo>
                  <a:pt x="3204308" y="109416"/>
                </a:lnTo>
                <a:cubicBezTo>
                  <a:pt x="3186072" y="106811"/>
                  <a:pt x="3167952" y="103196"/>
                  <a:pt x="3149600" y="101600"/>
                </a:cubicBezTo>
                <a:cubicBezTo>
                  <a:pt x="3107994" y="97982"/>
                  <a:pt x="3066042" y="98572"/>
                  <a:pt x="3024554" y="93785"/>
                </a:cubicBezTo>
                <a:cubicBezTo>
                  <a:pt x="2998162" y="90740"/>
                  <a:pt x="2972606" y="82522"/>
                  <a:pt x="2946400" y="78154"/>
                </a:cubicBezTo>
                <a:cubicBezTo>
                  <a:pt x="2925683" y="74701"/>
                  <a:pt x="2904636" y="73533"/>
                  <a:pt x="2883877" y="70339"/>
                </a:cubicBezTo>
                <a:cubicBezTo>
                  <a:pt x="2870748" y="68319"/>
                  <a:pt x="2857929" y="64543"/>
                  <a:pt x="2844800" y="62523"/>
                </a:cubicBezTo>
                <a:cubicBezTo>
                  <a:pt x="2824041" y="59329"/>
                  <a:pt x="2803048" y="57824"/>
                  <a:pt x="2782277" y="54708"/>
                </a:cubicBezTo>
                <a:cubicBezTo>
                  <a:pt x="2751588" y="50105"/>
                  <a:pt x="2687633" y="39755"/>
                  <a:pt x="2649416" y="31262"/>
                </a:cubicBezTo>
                <a:cubicBezTo>
                  <a:pt x="2638930" y="28932"/>
                  <a:pt x="2628442" y="26532"/>
                  <a:pt x="2618154" y="23446"/>
                </a:cubicBezTo>
                <a:cubicBezTo>
                  <a:pt x="2602373" y="18712"/>
                  <a:pt x="2587637" y="9636"/>
                  <a:pt x="2571262" y="7816"/>
                </a:cubicBezTo>
                <a:lnTo>
                  <a:pt x="2500924" y="0"/>
                </a:lnTo>
                <a:lnTo>
                  <a:pt x="2211754" y="7816"/>
                </a:lnTo>
                <a:cubicBezTo>
                  <a:pt x="2107299" y="12674"/>
                  <a:pt x="2206676" y="9509"/>
                  <a:pt x="2141416" y="31262"/>
                </a:cubicBezTo>
                <a:cubicBezTo>
                  <a:pt x="2126383" y="36273"/>
                  <a:pt x="2110155" y="36472"/>
                  <a:pt x="2094524" y="39077"/>
                </a:cubicBezTo>
                <a:cubicBezTo>
                  <a:pt x="2078893" y="44287"/>
                  <a:pt x="2063413" y="49974"/>
                  <a:pt x="2047631" y="54708"/>
                </a:cubicBezTo>
                <a:cubicBezTo>
                  <a:pt x="2037343" y="57794"/>
                  <a:pt x="2026658" y="59437"/>
                  <a:pt x="2016370" y="62523"/>
                </a:cubicBezTo>
                <a:cubicBezTo>
                  <a:pt x="2000588" y="67257"/>
                  <a:pt x="1985788" y="75824"/>
                  <a:pt x="1969477" y="78154"/>
                </a:cubicBezTo>
                <a:cubicBezTo>
                  <a:pt x="1951241" y="80759"/>
                  <a:pt x="1932940" y="82941"/>
                  <a:pt x="1914770" y="85969"/>
                </a:cubicBezTo>
                <a:cubicBezTo>
                  <a:pt x="1901667" y="88153"/>
                  <a:pt x="1888762" y="91409"/>
                  <a:pt x="1875693" y="93785"/>
                </a:cubicBezTo>
                <a:cubicBezTo>
                  <a:pt x="1860102" y="96620"/>
                  <a:pt x="1844391" y="98765"/>
                  <a:pt x="1828800" y="101600"/>
                </a:cubicBezTo>
                <a:cubicBezTo>
                  <a:pt x="1809937" y="105030"/>
                  <a:pt x="1777749" y="111445"/>
                  <a:pt x="1758462" y="117231"/>
                </a:cubicBezTo>
                <a:cubicBezTo>
                  <a:pt x="1742681" y="121965"/>
                  <a:pt x="1711570" y="132862"/>
                  <a:pt x="1711570" y="132862"/>
                </a:cubicBezTo>
                <a:lnTo>
                  <a:pt x="1367693" y="125046"/>
                </a:lnTo>
                <a:cubicBezTo>
                  <a:pt x="1359462" y="124696"/>
                  <a:pt x="1352482" y="117463"/>
                  <a:pt x="1344247" y="117231"/>
                </a:cubicBezTo>
                <a:cubicBezTo>
                  <a:pt x="1167149" y="112243"/>
                  <a:pt x="989949" y="112021"/>
                  <a:pt x="812800" y="109416"/>
                </a:cubicBezTo>
                <a:cubicBezTo>
                  <a:pt x="789354" y="106811"/>
                  <a:pt x="765815" y="104936"/>
                  <a:pt x="742462" y="101600"/>
                </a:cubicBezTo>
                <a:cubicBezTo>
                  <a:pt x="651496" y="88605"/>
                  <a:pt x="768273" y="95198"/>
                  <a:pt x="625231" y="85969"/>
                </a:cubicBezTo>
                <a:cubicBezTo>
                  <a:pt x="570575" y="82443"/>
                  <a:pt x="515816" y="80759"/>
                  <a:pt x="461108" y="78154"/>
                </a:cubicBezTo>
                <a:cubicBezTo>
                  <a:pt x="408653" y="60670"/>
                  <a:pt x="420669" y="62523"/>
                  <a:pt x="328247" y="62523"/>
                </a:cubicBezTo>
                <a:cubicBezTo>
                  <a:pt x="307244" y="62523"/>
                  <a:pt x="286565" y="67734"/>
                  <a:pt x="265724" y="70339"/>
                </a:cubicBezTo>
                <a:cubicBezTo>
                  <a:pt x="255303" y="78154"/>
                  <a:pt x="243673" y="84574"/>
                  <a:pt x="234462" y="93785"/>
                </a:cubicBezTo>
                <a:cubicBezTo>
                  <a:pt x="225252" y="102995"/>
                  <a:pt x="220819" y="116469"/>
                  <a:pt x="211016" y="125046"/>
                </a:cubicBezTo>
                <a:cubicBezTo>
                  <a:pt x="199584" y="135049"/>
                  <a:pt x="183609" y="138768"/>
                  <a:pt x="171939" y="148493"/>
                </a:cubicBezTo>
                <a:cubicBezTo>
                  <a:pt x="49239" y="250742"/>
                  <a:pt x="161033" y="173998"/>
                  <a:pt x="93785" y="218831"/>
                </a:cubicBezTo>
                <a:cubicBezTo>
                  <a:pt x="74420" y="276928"/>
                  <a:pt x="95276" y="208390"/>
                  <a:pt x="78154" y="328246"/>
                </a:cubicBezTo>
                <a:cubicBezTo>
                  <a:pt x="76989" y="336402"/>
                  <a:pt x="72944" y="343877"/>
                  <a:pt x="70339" y="351693"/>
                </a:cubicBezTo>
                <a:cubicBezTo>
                  <a:pt x="68955" y="405683"/>
                  <a:pt x="78168" y="597818"/>
                  <a:pt x="54708" y="703385"/>
                </a:cubicBezTo>
                <a:cubicBezTo>
                  <a:pt x="51048" y="719854"/>
                  <a:pt x="35322" y="753728"/>
                  <a:pt x="31262" y="765908"/>
                </a:cubicBezTo>
                <a:cubicBezTo>
                  <a:pt x="27865" y="776098"/>
                  <a:pt x="26533" y="786881"/>
                  <a:pt x="23447" y="797169"/>
                </a:cubicBezTo>
                <a:cubicBezTo>
                  <a:pt x="18713" y="812951"/>
                  <a:pt x="13026" y="828431"/>
                  <a:pt x="7816" y="844062"/>
                </a:cubicBezTo>
                <a:lnTo>
                  <a:pt x="0" y="867508"/>
                </a:lnTo>
                <a:cubicBezTo>
                  <a:pt x="639" y="883482"/>
                  <a:pt x="8018" y="1119019"/>
                  <a:pt x="15631" y="1172308"/>
                </a:cubicBezTo>
                <a:cubicBezTo>
                  <a:pt x="18313" y="1191083"/>
                  <a:pt x="26052" y="1208780"/>
                  <a:pt x="31262" y="1227016"/>
                </a:cubicBezTo>
                <a:cubicBezTo>
                  <a:pt x="52733" y="1441735"/>
                  <a:pt x="26890" y="1163355"/>
                  <a:pt x="46893" y="1633416"/>
                </a:cubicBezTo>
                <a:cubicBezTo>
                  <a:pt x="47458" y="1646688"/>
                  <a:pt x="52332" y="1659424"/>
                  <a:pt x="54708" y="1672493"/>
                </a:cubicBezTo>
                <a:cubicBezTo>
                  <a:pt x="67482" y="1742747"/>
                  <a:pt x="56517" y="1695358"/>
                  <a:pt x="70339" y="1750646"/>
                </a:cubicBezTo>
                <a:cubicBezTo>
                  <a:pt x="72944" y="1805354"/>
                  <a:pt x="73786" y="1860174"/>
                  <a:pt x="78154" y="1914769"/>
                </a:cubicBezTo>
                <a:cubicBezTo>
                  <a:pt x="79011" y="1925476"/>
                  <a:pt x="84451" y="1935398"/>
                  <a:pt x="85970" y="1946031"/>
                </a:cubicBezTo>
                <a:cubicBezTo>
                  <a:pt x="101082" y="2051816"/>
                  <a:pt x="83468" y="1993232"/>
                  <a:pt x="101600" y="2047631"/>
                </a:cubicBezTo>
                <a:cubicBezTo>
                  <a:pt x="98995" y="2214359"/>
                  <a:pt x="98480" y="2381133"/>
                  <a:pt x="93785" y="2547816"/>
                </a:cubicBezTo>
                <a:cubicBezTo>
                  <a:pt x="93266" y="2566229"/>
                  <a:pt x="88405" y="2584264"/>
                  <a:pt x="85970" y="2602523"/>
                </a:cubicBezTo>
                <a:cubicBezTo>
                  <a:pt x="83194" y="2623342"/>
                  <a:pt x="80759" y="2644205"/>
                  <a:pt x="78154" y="2665046"/>
                </a:cubicBezTo>
                <a:cubicBezTo>
                  <a:pt x="75549" y="2779672"/>
                  <a:pt x="73101" y="2894301"/>
                  <a:pt x="70339" y="3008923"/>
                </a:cubicBezTo>
                <a:cubicBezTo>
                  <a:pt x="62487" y="3334778"/>
                  <a:pt x="71528" y="3214690"/>
                  <a:pt x="54708" y="3399693"/>
                </a:cubicBezTo>
                <a:cubicBezTo>
                  <a:pt x="57313" y="3501293"/>
                  <a:pt x="58293" y="3602948"/>
                  <a:pt x="62524" y="3704493"/>
                </a:cubicBezTo>
                <a:cubicBezTo>
                  <a:pt x="62659" y="3707733"/>
                  <a:pt x="69514" y="3810752"/>
                  <a:pt x="85970" y="3821723"/>
                </a:cubicBezTo>
                <a:lnTo>
                  <a:pt x="109416" y="3837354"/>
                </a:lnTo>
                <a:cubicBezTo>
                  <a:pt x="144374" y="3889790"/>
                  <a:pt x="103193" y="3838416"/>
                  <a:pt x="148493" y="3868616"/>
                </a:cubicBezTo>
                <a:cubicBezTo>
                  <a:pt x="157689" y="3874747"/>
                  <a:pt x="163448" y="3884986"/>
                  <a:pt x="171939" y="3892062"/>
                </a:cubicBezTo>
                <a:cubicBezTo>
                  <a:pt x="237223" y="3946466"/>
                  <a:pt x="150333" y="3862641"/>
                  <a:pt x="218831" y="3931139"/>
                </a:cubicBezTo>
                <a:lnTo>
                  <a:pt x="242277" y="3985846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Elipsa 7"/>
          <p:cNvSpPr/>
          <p:nvPr/>
        </p:nvSpPr>
        <p:spPr>
          <a:xfrm>
            <a:off x="7596336" y="1772816"/>
            <a:ext cx="1008112" cy="936104"/>
          </a:xfrm>
          <a:prstGeom prst="ellipse">
            <a:avLst/>
          </a:prstGeom>
          <a:solidFill>
            <a:srgbClr val="F1AC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Dowolny kształt 18"/>
          <p:cNvSpPr/>
          <p:nvPr/>
        </p:nvSpPr>
        <p:spPr>
          <a:xfrm>
            <a:off x="7668344" y="1772816"/>
            <a:ext cx="1015698" cy="822893"/>
          </a:xfrm>
          <a:custGeom>
            <a:avLst/>
            <a:gdLst>
              <a:gd name="connsiteX0" fmla="*/ 2875 w 910066"/>
              <a:gd name="connsiteY0" fmla="*/ 210418 h 822893"/>
              <a:gd name="connsiteX1" fmla="*/ 11502 w 910066"/>
              <a:gd name="connsiteY1" fmla="*/ 236297 h 822893"/>
              <a:gd name="connsiteX2" fmla="*/ 20128 w 910066"/>
              <a:gd name="connsiteY2" fmla="*/ 296682 h 822893"/>
              <a:gd name="connsiteX3" fmla="*/ 97766 w 910066"/>
              <a:gd name="connsiteY3" fmla="*/ 365693 h 822893"/>
              <a:gd name="connsiteX4" fmla="*/ 149524 w 910066"/>
              <a:gd name="connsiteY4" fmla="*/ 382946 h 822893"/>
              <a:gd name="connsiteX5" fmla="*/ 227162 w 910066"/>
              <a:gd name="connsiteY5" fmla="*/ 408825 h 822893"/>
              <a:gd name="connsiteX6" fmla="*/ 253041 w 910066"/>
              <a:gd name="connsiteY6" fmla="*/ 417452 h 822893"/>
              <a:gd name="connsiteX7" fmla="*/ 339305 w 910066"/>
              <a:gd name="connsiteY7" fmla="*/ 426078 h 822893"/>
              <a:gd name="connsiteX8" fmla="*/ 589471 w 910066"/>
              <a:gd name="connsiteY8" fmla="*/ 434705 h 822893"/>
              <a:gd name="connsiteX9" fmla="*/ 615351 w 910066"/>
              <a:gd name="connsiteY9" fmla="*/ 451958 h 822893"/>
              <a:gd name="connsiteX10" fmla="*/ 667109 w 910066"/>
              <a:gd name="connsiteY10" fmla="*/ 469210 h 822893"/>
              <a:gd name="connsiteX11" fmla="*/ 692988 w 910066"/>
              <a:gd name="connsiteY11" fmla="*/ 495090 h 822893"/>
              <a:gd name="connsiteX12" fmla="*/ 701615 w 910066"/>
              <a:gd name="connsiteY12" fmla="*/ 520969 h 822893"/>
              <a:gd name="connsiteX13" fmla="*/ 718868 w 910066"/>
              <a:gd name="connsiteY13" fmla="*/ 805641 h 822893"/>
              <a:gd name="connsiteX14" fmla="*/ 744747 w 910066"/>
              <a:gd name="connsiteY14" fmla="*/ 822893 h 822893"/>
              <a:gd name="connsiteX15" fmla="*/ 770626 w 910066"/>
              <a:gd name="connsiteY15" fmla="*/ 814267 h 822893"/>
              <a:gd name="connsiteX16" fmla="*/ 779253 w 910066"/>
              <a:gd name="connsiteY16" fmla="*/ 788388 h 822893"/>
              <a:gd name="connsiteX17" fmla="*/ 787879 w 910066"/>
              <a:gd name="connsiteY17" fmla="*/ 736629 h 822893"/>
              <a:gd name="connsiteX18" fmla="*/ 831011 w 910066"/>
              <a:gd name="connsiteY18" fmla="*/ 693497 h 822893"/>
              <a:gd name="connsiteX19" fmla="*/ 856890 w 910066"/>
              <a:gd name="connsiteY19" fmla="*/ 615859 h 822893"/>
              <a:gd name="connsiteX20" fmla="*/ 865517 w 910066"/>
              <a:gd name="connsiteY20" fmla="*/ 589980 h 822893"/>
              <a:gd name="connsiteX21" fmla="*/ 882770 w 910066"/>
              <a:gd name="connsiteY21" fmla="*/ 564101 h 822893"/>
              <a:gd name="connsiteX22" fmla="*/ 900022 w 910066"/>
              <a:gd name="connsiteY22" fmla="*/ 400199 h 822893"/>
              <a:gd name="connsiteX23" fmla="*/ 908649 w 910066"/>
              <a:gd name="connsiteY23" fmla="*/ 374320 h 822893"/>
              <a:gd name="connsiteX24" fmla="*/ 900022 w 910066"/>
              <a:gd name="connsiteY24" fmla="*/ 279429 h 822893"/>
              <a:gd name="connsiteX25" fmla="*/ 874143 w 910066"/>
              <a:gd name="connsiteY25" fmla="*/ 270803 h 822893"/>
              <a:gd name="connsiteX26" fmla="*/ 856890 w 910066"/>
              <a:gd name="connsiteY26" fmla="*/ 244924 h 822893"/>
              <a:gd name="connsiteX27" fmla="*/ 831011 w 910066"/>
              <a:gd name="connsiteY27" fmla="*/ 227671 h 822893"/>
              <a:gd name="connsiteX28" fmla="*/ 787879 w 910066"/>
              <a:gd name="connsiteY28" fmla="*/ 184539 h 822893"/>
              <a:gd name="connsiteX29" fmla="*/ 770626 w 910066"/>
              <a:gd name="connsiteY29" fmla="*/ 158659 h 822893"/>
              <a:gd name="connsiteX30" fmla="*/ 762000 w 910066"/>
              <a:gd name="connsiteY30" fmla="*/ 132780 h 822893"/>
              <a:gd name="connsiteX31" fmla="*/ 736120 w 910066"/>
              <a:gd name="connsiteY31" fmla="*/ 106901 h 822893"/>
              <a:gd name="connsiteX32" fmla="*/ 675736 w 910066"/>
              <a:gd name="connsiteY32" fmla="*/ 63769 h 822893"/>
              <a:gd name="connsiteX33" fmla="*/ 623977 w 910066"/>
              <a:gd name="connsiteY33" fmla="*/ 46516 h 822893"/>
              <a:gd name="connsiteX34" fmla="*/ 598098 w 910066"/>
              <a:gd name="connsiteY34" fmla="*/ 37890 h 822893"/>
              <a:gd name="connsiteX35" fmla="*/ 572219 w 910066"/>
              <a:gd name="connsiteY35" fmla="*/ 29263 h 822893"/>
              <a:gd name="connsiteX36" fmla="*/ 537713 w 910066"/>
              <a:gd name="connsiteY36" fmla="*/ 20637 h 822893"/>
              <a:gd name="connsiteX37" fmla="*/ 485954 w 910066"/>
              <a:gd name="connsiteY37" fmla="*/ 3384 h 822893"/>
              <a:gd name="connsiteX38" fmla="*/ 209909 w 910066"/>
              <a:gd name="connsiteY38" fmla="*/ 12010 h 822893"/>
              <a:gd name="connsiteX39" fmla="*/ 158151 w 910066"/>
              <a:gd name="connsiteY39" fmla="*/ 46516 h 822893"/>
              <a:gd name="connsiteX40" fmla="*/ 89139 w 910066"/>
              <a:gd name="connsiteY40" fmla="*/ 81022 h 822893"/>
              <a:gd name="connsiteX41" fmla="*/ 28754 w 910066"/>
              <a:gd name="connsiteY41" fmla="*/ 141407 h 822893"/>
              <a:gd name="connsiteX42" fmla="*/ 2875 w 910066"/>
              <a:gd name="connsiteY42" fmla="*/ 210418 h 822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910066" h="822893">
                <a:moveTo>
                  <a:pt x="2875" y="210418"/>
                </a:moveTo>
                <a:cubicBezTo>
                  <a:pt x="0" y="226233"/>
                  <a:pt x="9719" y="227381"/>
                  <a:pt x="11502" y="236297"/>
                </a:cubicBezTo>
                <a:cubicBezTo>
                  <a:pt x="15490" y="256235"/>
                  <a:pt x="10488" y="278780"/>
                  <a:pt x="20128" y="296682"/>
                </a:cubicBezTo>
                <a:cubicBezTo>
                  <a:pt x="26273" y="308095"/>
                  <a:pt x="74081" y="355167"/>
                  <a:pt x="97766" y="365693"/>
                </a:cubicBezTo>
                <a:cubicBezTo>
                  <a:pt x="114385" y="373079"/>
                  <a:pt x="132271" y="377195"/>
                  <a:pt x="149524" y="382946"/>
                </a:cubicBezTo>
                <a:lnTo>
                  <a:pt x="227162" y="408825"/>
                </a:lnTo>
                <a:cubicBezTo>
                  <a:pt x="235788" y="411701"/>
                  <a:pt x="243993" y="416547"/>
                  <a:pt x="253041" y="417452"/>
                </a:cubicBezTo>
                <a:cubicBezTo>
                  <a:pt x="281796" y="420327"/>
                  <a:pt x="310445" y="424598"/>
                  <a:pt x="339305" y="426078"/>
                </a:cubicBezTo>
                <a:cubicBezTo>
                  <a:pt x="422634" y="430351"/>
                  <a:pt x="506082" y="431829"/>
                  <a:pt x="589471" y="434705"/>
                </a:cubicBezTo>
                <a:cubicBezTo>
                  <a:pt x="598098" y="440456"/>
                  <a:pt x="605877" y="447747"/>
                  <a:pt x="615351" y="451958"/>
                </a:cubicBezTo>
                <a:cubicBezTo>
                  <a:pt x="631969" y="459344"/>
                  <a:pt x="667109" y="469210"/>
                  <a:pt x="667109" y="469210"/>
                </a:cubicBezTo>
                <a:cubicBezTo>
                  <a:pt x="675735" y="477837"/>
                  <a:pt x="686221" y="484939"/>
                  <a:pt x="692988" y="495090"/>
                </a:cubicBezTo>
                <a:cubicBezTo>
                  <a:pt x="698032" y="502656"/>
                  <a:pt x="700860" y="511907"/>
                  <a:pt x="701615" y="520969"/>
                </a:cubicBezTo>
                <a:cubicBezTo>
                  <a:pt x="709510" y="615705"/>
                  <a:pt x="705424" y="711532"/>
                  <a:pt x="718868" y="805641"/>
                </a:cubicBezTo>
                <a:cubicBezTo>
                  <a:pt x="720334" y="815904"/>
                  <a:pt x="736121" y="817142"/>
                  <a:pt x="744747" y="822893"/>
                </a:cubicBezTo>
                <a:cubicBezTo>
                  <a:pt x="753373" y="820018"/>
                  <a:pt x="764196" y="820697"/>
                  <a:pt x="770626" y="814267"/>
                </a:cubicBezTo>
                <a:cubicBezTo>
                  <a:pt x="777056" y="807837"/>
                  <a:pt x="777280" y="797264"/>
                  <a:pt x="779253" y="788388"/>
                </a:cubicBezTo>
                <a:cubicBezTo>
                  <a:pt x="783047" y="771314"/>
                  <a:pt x="782348" y="753222"/>
                  <a:pt x="787879" y="736629"/>
                </a:cubicBezTo>
                <a:cubicBezTo>
                  <a:pt x="796094" y="711983"/>
                  <a:pt x="811294" y="706642"/>
                  <a:pt x="831011" y="693497"/>
                </a:cubicBezTo>
                <a:lnTo>
                  <a:pt x="856890" y="615859"/>
                </a:lnTo>
                <a:cubicBezTo>
                  <a:pt x="859765" y="607233"/>
                  <a:pt x="860473" y="597546"/>
                  <a:pt x="865517" y="589980"/>
                </a:cubicBezTo>
                <a:lnTo>
                  <a:pt x="882770" y="564101"/>
                </a:lnTo>
                <a:cubicBezTo>
                  <a:pt x="907786" y="489049"/>
                  <a:pt x="881634" y="574882"/>
                  <a:pt x="900022" y="400199"/>
                </a:cubicBezTo>
                <a:cubicBezTo>
                  <a:pt x="900974" y="391156"/>
                  <a:pt x="905773" y="382946"/>
                  <a:pt x="908649" y="374320"/>
                </a:cubicBezTo>
                <a:cubicBezTo>
                  <a:pt x="905773" y="342690"/>
                  <a:pt x="910066" y="309560"/>
                  <a:pt x="900022" y="279429"/>
                </a:cubicBezTo>
                <a:cubicBezTo>
                  <a:pt x="897147" y="270803"/>
                  <a:pt x="881243" y="276483"/>
                  <a:pt x="874143" y="270803"/>
                </a:cubicBezTo>
                <a:cubicBezTo>
                  <a:pt x="866047" y="264326"/>
                  <a:pt x="864221" y="252255"/>
                  <a:pt x="856890" y="244924"/>
                </a:cubicBezTo>
                <a:cubicBezTo>
                  <a:pt x="849559" y="237593"/>
                  <a:pt x="839637" y="233422"/>
                  <a:pt x="831011" y="227671"/>
                </a:cubicBezTo>
                <a:cubicBezTo>
                  <a:pt x="785000" y="158656"/>
                  <a:pt x="845391" y="242052"/>
                  <a:pt x="787879" y="184539"/>
                </a:cubicBezTo>
                <a:cubicBezTo>
                  <a:pt x="780548" y="177208"/>
                  <a:pt x="776377" y="167286"/>
                  <a:pt x="770626" y="158659"/>
                </a:cubicBezTo>
                <a:cubicBezTo>
                  <a:pt x="767751" y="150033"/>
                  <a:pt x="767044" y="140346"/>
                  <a:pt x="762000" y="132780"/>
                </a:cubicBezTo>
                <a:cubicBezTo>
                  <a:pt x="755233" y="122629"/>
                  <a:pt x="745383" y="114840"/>
                  <a:pt x="736120" y="106901"/>
                </a:cubicBezTo>
                <a:cubicBezTo>
                  <a:pt x="732689" y="103960"/>
                  <a:pt x="685188" y="67970"/>
                  <a:pt x="675736" y="63769"/>
                </a:cubicBezTo>
                <a:cubicBezTo>
                  <a:pt x="659117" y="56383"/>
                  <a:pt x="641230" y="52267"/>
                  <a:pt x="623977" y="46516"/>
                </a:cubicBezTo>
                <a:lnTo>
                  <a:pt x="598098" y="37890"/>
                </a:lnTo>
                <a:cubicBezTo>
                  <a:pt x="589472" y="35014"/>
                  <a:pt x="581041" y="31468"/>
                  <a:pt x="572219" y="29263"/>
                </a:cubicBezTo>
                <a:cubicBezTo>
                  <a:pt x="560717" y="26388"/>
                  <a:pt x="549069" y="24044"/>
                  <a:pt x="537713" y="20637"/>
                </a:cubicBezTo>
                <a:cubicBezTo>
                  <a:pt x="520294" y="15411"/>
                  <a:pt x="485954" y="3384"/>
                  <a:pt x="485954" y="3384"/>
                </a:cubicBezTo>
                <a:cubicBezTo>
                  <a:pt x="393939" y="6259"/>
                  <a:pt x="301182" y="0"/>
                  <a:pt x="209909" y="12010"/>
                </a:cubicBezTo>
                <a:cubicBezTo>
                  <a:pt x="189351" y="14715"/>
                  <a:pt x="174739" y="34075"/>
                  <a:pt x="158151" y="46516"/>
                </a:cubicBezTo>
                <a:cubicBezTo>
                  <a:pt x="114160" y="79509"/>
                  <a:pt x="137593" y="68908"/>
                  <a:pt x="89139" y="81022"/>
                </a:cubicBezTo>
                <a:cubicBezTo>
                  <a:pt x="56620" y="102701"/>
                  <a:pt x="32183" y="103693"/>
                  <a:pt x="28754" y="141407"/>
                </a:cubicBezTo>
                <a:cubicBezTo>
                  <a:pt x="26671" y="164316"/>
                  <a:pt x="5750" y="194603"/>
                  <a:pt x="2875" y="21041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Dowolny kształt 26"/>
          <p:cNvSpPr/>
          <p:nvPr/>
        </p:nvSpPr>
        <p:spPr>
          <a:xfrm>
            <a:off x="7581314" y="2050212"/>
            <a:ext cx="889826" cy="485954"/>
          </a:xfrm>
          <a:custGeom>
            <a:avLst/>
            <a:gdLst>
              <a:gd name="connsiteX0" fmla="*/ 104822 w 889826"/>
              <a:gd name="connsiteY0" fmla="*/ 2875 h 485954"/>
              <a:gd name="connsiteX1" fmla="*/ 87569 w 889826"/>
              <a:gd name="connsiteY1" fmla="*/ 28754 h 485954"/>
              <a:gd name="connsiteX2" fmla="*/ 70316 w 889826"/>
              <a:gd name="connsiteY2" fmla="*/ 80513 h 485954"/>
              <a:gd name="connsiteX3" fmla="*/ 35811 w 889826"/>
              <a:gd name="connsiteY3" fmla="*/ 132271 h 485954"/>
              <a:gd name="connsiteX4" fmla="*/ 18558 w 889826"/>
              <a:gd name="connsiteY4" fmla="*/ 158150 h 485954"/>
              <a:gd name="connsiteX5" fmla="*/ 1305 w 889826"/>
              <a:gd name="connsiteY5" fmla="*/ 209909 h 485954"/>
              <a:gd name="connsiteX6" fmla="*/ 44437 w 889826"/>
              <a:gd name="connsiteY6" fmla="*/ 347931 h 485954"/>
              <a:gd name="connsiteX7" fmla="*/ 70316 w 889826"/>
              <a:gd name="connsiteY7" fmla="*/ 356558 h 485954"/>
              <a:gd name="connsiteX8" fmla="*/ 122075 w 889826"/>
              <a:gd name="connsiteY8" fmla="*/ 391063 h 485954"/>
              <a:gd name="connsiteX9" fmla="*/ 208339 w 889826"/>
              <a:gd name="connsiteY9" fmla="*/ 434196 h 485954"/>
              <a:gd name="connsiteX10" fmla="*/ 320482 w 889826"/>
              <a:gd name="connsiteY10" fmla="*/ 425569 h 485954"/>
              <a:gd name="connsiteX11" fmla="*/ 346361 w 889826"/>
              <a:gd name="connsiteY11" fmla="*/ 408316 h 485954"/>
              <a:gd name="connsiteX12" fmla="*/ 372241 w 889826"/>
              <a:gd name="connsiteY12" fmla="*/ 399690 h 485954"/>
              <a:gd name="connsiteX13" fmla="*/ 415373 w 889826"/>
              <a:gd name="connsiteY13" fmla="*/ 347931 h 485954"/>
              <a:gd name="connsiteX14" fmla="*/ 398120 w 889826"/>
              <a:gd name="connsiteY14" fmla="*/ 373811 h 485954"/>
              <a:gd name="connsiteX15" fmla="*/ 415373 w 889826"/>
              <a:gd name="connsiteY15" fmla="*/ 434196 h 485954"/>
              <a:gd name="connsiteX16" fmla="*/ 441252 w 889826"/>
              <a:gd name="connsiteY16" fmla="*/ 451448 h 485954"/>
              <a:gd name="connsiteX17" fmla="*/ 665539 w 889826"/>
              <a:gd name="connsiteY17" fmla="*/ 485954 h 485954"/>
              <a:gd name="connsiteX18" fmla="*/ 820814 w 889826"/>
              <a:gd name="connsiteY18" fmla="*/ 477328 h 485954"/>
              <a:gd name="connsiteX19" fmla="*/ 889826 w 889826"/>
              <a:gd name="connsiteY19" fmla="*/ 399690 h 485954"/>
              <a:gd name="connsiteX20" fmla="*/ 881199 w 889826"/>
              <a:gd name="connsiteY20" fmla="*/ 244414 h 485954"/>
              <a:gd name="connsiteX21" fmla="*/ 863946 w 889826"/>
              <a:gd name="connsiteY21" fmla="*/ 192656 h 485954"/>
              <a:gd name="connsiteX22" fmla="*/ 829441 w 889826"/>
              <a:gd name="connsiteY22" fmla="*/ 158150 h 485954"/>
              <a:gd name="connsiteX23" fmla="*/ 803561 w 889826"/>
              <a:gd name="connsiteY23" fmla="*/ 149524 h 485954"/>
              <a:gd name="connsiteX24" fmla="*/ 717297 w 889826"/>
              <a:gd name="connsiteY24" fmla="*/ 140897 h 485954"/>
              <a:gd name="connsiteX25" fmla="*/ 260097 w 889826"/>
              <a:gd name="connsiteY25" fmla="*/ 115018 h 485954"/>
              <a:gd name="connsiteX26" fmla="*/ 182460 w 889826"/>
              <a:gd name="connsiteY26" fmla="*/ 71886 h 485954"/>
              <a:gd name="connsiteX27" fmla="*/ 156580 w 889826"/>
              <a:gd name="connsiteY27" fmla="*/ 46007 h 485954"/>
              <a:gd name="connsiteX28" fmla="*/ 104822 w 889826"/>
              <a:gd name="connsiteY28" fmla="*/ 2875 h 48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89826" h="485954">
                <a:moveTo>
                  <a:pt x="104822" y="2875"/>
                </a:moveTo>
                <a:cubicBezTo>
                  <a:pt x="93320" y="0"/>
                  <a:pt x="91780" y="19280"/>
                  <a:pt x="87569" y="28754"/>
                </a:cubicBezTo>
                <a:cubicBezTo>
                  <a:pt x="80183" y="45373"/>
                  <a:pt x="80404" y="65381"/>
                  <a:pt x="70316" y="80513"/>
                </a:cubicBezTo>
                <a:lnTo>
                  <a:pt x="35811" y="132271"/>
                </a:lnTo>
                <a:cubicBezTo>
                  <a:pt x="30060" y="140897"/>
                  <a:pt x="21837" y="148314"/>
                  <a:pt x="18558" y="158150"/>
                </a:cubicBezTo>
                <a:lnTo>
                  <a:pt x="1305" y="209909"/>
                </a:lnTo>
                <a:cubicBezTo>
                  <a:pt x="3495" y="231807"/>
                  <a:pt x="0" y="333117"/>
                  <a:pt x="44437" y="347931"/>
                </a:cubicBezTo>
                <a:lnTo>
                  <a:pt x="70316" y="356558"/>
                </a:lnTo>
                <a:cubicBezTo>
                  <a:pt x="127751" y="413993"/>
                  <a:pt x="65893" y="359851"/>
                  <a:pt x="122075" y="391063"/>
                </a:cubicBezTo>
                <a:cubicBezTo>
                  <a:pt x="206110" y="437749"/>
                  <a:pt x="140902" y="417336"/>
                  <a:pt x="208339" y="434196"/>
                </a:cubicBezTo>
                <a:cubicBezTo>
                  <a:pt x="245720" y="431320"/>
                  <a:pt x="283633" y="432478"/>
                  <a:pt x="320482" y="425569"/>
                </a:cubicBezTo>
                <a:cubicBezTo>
                  <a:pt x="330672" y="423658"/>
                  <a:pt x="337088" y="412952"/>
                  <a:pt x="346361" y="408316"/>
                </a:cubicBezTo>
                <a:cubicBezTo>
                  <a:pt x="354494" y="404249"/>
                  <a:pt x="363614" y="402565"/>
                  <a:pt x="372241" y="399690"/>
                </a:cubicBezTo>
                <a:cubicBezTo>
                  <a:pt x="377445" y="391884"/>
                  <a:pt x="404304" y="347931"/>
                  <a:pt x="415373" y="347931"/>
                </a:cubicBezTo>
                <a:cubicBezTo>
                  <a:pt x="425741" y="347931"/>
                  <a:pt x="403871" y="365184"/>
                  <a:pt x="398120" y="373811"/>
                </a:cubicBezTo>
                <a:cubicBezTo>
                  <a:pt x="398684" y="376068"/>
                  <a:pt x="410872" y="428569"/>
                  <a:pt x="415373" y="434196"/>
                </a:cubicBezTo>
                <a:cubicBezTo>
                  <a:pt x="421850" y="442292"/>
                  <a:pt x="431778" y="447237"/>
                  <a:pt x="441252" y="451448"/>
                </a:cubicBezTo>
                <a:cubicBezTo>
                  <a:pt x="513460" y="483540"/>
                  <a:pt x="584180" y="477818"/>
                  <a:pt x="665539" y="485954"/>
                </a:cubicBezTo>
                <a:lnTo>
                  <a:pt x="820814" y="477328"/>
                </a:lnTo>
                <a:cubicBezTo>
                  <a:pt x="845264" y="470197"/>
                  <a:pt x="873757" y="423793"/>
                  <a:pt x="889826" y="399690"/>
                </a:cubicBezTo>
                <a:cubicBezTo>
                  <a:pt x="886950" y="347931"/>
                  <a:pt x="887629" y="295852"/>
                  <a:pt x="881199" y="244414"/>
                </a:cubicBezTo>
                <a:cubicBezTo>
                  <a:pt x="878943" y="226368"/>
                  <a:pt x="876805" y="205516"/>
                  <a:pt x="863946" y="192656"/>
                </a:cubicBezTo>
                <a:cubicBezTo>
                  <a:pt x="852444" y="181154"/>
                  <a:pt x="842677" y="167604"/>
                  <a:pt x="829441" y="158150"/>
                </a:cubicBezTo>
                <a:cubicBezTo>
                  <a:pt x="822042" y="152865"/>
                  <a:pt x="812548" y="150907"/>
                  <a:pt x="803561" y="149524"/>
                </a:cubicBezTo>
                <a:cubicBezTo>
                  <a:pt x="774999" y="145130"/>
                  <a:pt x="745972" y="144481"/>
                  <a:pt x="717297" y="140897"/>
                </a:cubicBezTo>
                <a:cubicBezTo>
                  <a:pt x="443822" y="106713"/>
                  <a:pt x="752084" y="127634"/>
                  <a:pt x="260097" y="115018"/>
                </a:cubicBezTo>
                <a:cubicBezTo>
                  <a:pt x="227553" y="104170"/>
                  <a:pt x="212125" y="101550"/>
                  <a:pt x="182460" y="71886"/>
                </a:cubicBezTo>
                <a:cubicBezTo>
                  <a:pt x="173833" y="63260"/>
                  <a:pt x="164390" y="55379"/>
                  <a:pt x="156580" y="46007"/>
                </a:cubicBezTo>
                <a:cubicBezTo>
                  <a:pt x="126837" y="10315"/>
                  <a:pt x="116324" y="5750"/>
                  <a:pt x="104822" y="287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Dowolny kształt 30"/>
          <p:cNvSpPr/>
          <p:nvPr/>
        </p:nvSpPr>
        <p:spPr>
          <a:xfrm>
            <a:off x="6493126" y="2650916"/>
            <a:ext cx="3352459" cy="1550148"/>
          </a:xfrm>
          <a:custGeom>
            <a:avLst/>
            <a:gdLst>
              <a:gd name="connsiteX0" fmla="*/ 1400044 w 3352459"/>
              <a:gd name="connsiteY0" fmla="*/ 40526 h 1550148"/>
              <a:gd name="connsiteX1" fmla="*/ 1365538 w 3352459"/>
              <a:gd name="connsiteY1" fmla="*/ 92284 h 1550148"/>
              <a:gd name="connsiteX2" fmla="*/ 1331032 w 3352459"/>
              <a:gd name="connsiteY2" fmla="*/ 144042 h 1550148"/>
              <a:gd name="connsiteX3" fmla="*/ 1313780 w 3352459"/>
              <a:gd name="connsiteY3" fmla="*/ 169922 h 1550148"/>
              <a:gd name="connsiteX4" fmla="*/ 1287900 w 3352459"/>
              <a:gd name="connsiteY4" fmla="*/ 195801 h 1550148"/>
              <a:gd name="connsiteX5" fmla="*/ 1236142 w 3352459"/>
              <a:gd name="connsiteY5" fmla="*/ 273439 h 1550148"/>
              <a:gd name="connsiteX6" fmla="*/ 1210263 w 3352459"/>
              <a:gd name="connsiteY6" fmla="*/ 307944 h 1550148"/>
              <a:gd name="connsiteX7" fmla="*/ 1184383 w 3352459"/>
              <a:gd name="connsiteY7" fmla="*/ 316571 h 1550148"/>
              <a:gd name="connsiteX8" fmla="*/ 1132625 w 3352459"/>
              <a:gd name="connsiteY8" fmla="*/ 351076 h 1550148"/>
              <a:gd name="connsiteX9" fmla="*/ 1098119 w 3352459"/>
              <a:gd name="connsiteY9" fmla="*/ 359703 h 1550148"/>
              <a:gd name="connsiteX10" fmla="*/ 1046361 w 3352459"/>
              <a:gd name="connsiteY10" fmla="*/ 376956 h 1550148"/>
              <a:gd name="connsiteX11" fmla="*/ 925591 w 3352459"/>
              <a:gd name="connsiteY11" fmla="*/ 394209 h 1550148"/>
              <a:gd name="connsiteX12" fmla="*/ 623666 w 3352459"/>
              <a:gd name="connsiteY12" fmla="*/ 368329 h 1550148"/>
              <a:gd name="connsiteX13" fmla="*/ 546029 w 3352459"/>
              <a:gd name="connsiteY13" fmla="*/ 351076 h 1550148"/>
              <a:gd name="connsiteX14" fmla="*/ 494270 w 3352459"/>
              <a:gd name="connsiteY14" fmla="*/ 333824 h 1550148"/>
              <a:gd name="connsiteX15" fmla="*/ 468391 w 3352459"/>
              <a:gd name="connsiteY15" fmla="*/ 316571 h 1550148"/>
              <a:gd name="connsiteX16" fmla="*/ 442512 w 3352459"/>
              <a:gd name="connsiteY16" fmla="*/ 307944 h 1550148"/>
              <a:gd name="connsiteX17" fmla="*/ 382127 w 3352459"/>
              <a:gd name="connsiteY17" fmla="*/ 256186 h 1550148"/>
              <a:gd name="connsiteX18" fmla="*/ 356248 w 3352459"/>
              <a:gd name="connsiteY18" fmla="*/ 247559 h 1550148"/>
              <a:gd name="connsiteX19" fmla="*/ 295863 w 3352459"/>
              <a:gd name="connsiteY19" fmla="*/ 256186 h 1550148"/>
              <a:gd name="connsiteX20" fmla="*/ 235478 w 3352459"/>
              <a:gd name="connsiteY20" fmla="*/ 282065 h 1550148"/>
              <a:gd name="connsiteX21" fmla="*/ 209599 w 3352459"/>
              <a:gd name="connsiteY21" fmla="*/ 290692 h 1550148"/>
              <a:gd name="connsiteX22" fmla="*/ 166466 w 3352459"/>
              <a:gd name="connsiteY22" fmla="*/ 316571 h 1550148"/>
              <a:gd name="connsiteX23" fmla="*/ 123334 w 3352459"/>
              <a:gd name="connsiteY23" fmla="*/ 333824 h 1550148"/>
              <a:gd name="connsiteX24" fmla="*/ 88829 w 3352459"/>
              <a:gd name="connsiteY24" fmla="*/ 351076 h 1550148"/>
              <a:gd name="connsiteX25" fmla="*/ 28444 w 3352459"/>
              <a:gd name="connsiteY25" fmla="*/ 376956 h 1550148"/>
              <a:gd name="connsiteX26" fmla="*/ 11191 w 3352459"/>
              <a:gd name="connsiteY26" fmla="*/ 402835 h 1550148"/>
              <a:gd name="connsiteX27" fmla="*/ 80202 w 3352459"/>
              <a:gd name="connsiteY27" fmla="*/ 437341 h 1550148"/>
              <a:gd name="connsiteX28" fmla="*/ 166466 w 3352459"/>
              <a:gd name="connsiteY28" fmla="*/ 471846 h 1550148"/>
              <a:gd name="connsiteX29" fmla="*/ 192346 w 3352459"/>
              <a:gd name="connsiteY29" fmla="*/ 489099 h 1550148"/>
              <a:gd name="connsiteX30" fmla="*/ 244104 w 3352459"/>
              <a:gd name="connsiteY30" fmla="*/ 506352 h 1550148"/>
              <a:gd name="connsiteX31" fmla="*/ 313116 w 3352459"/>
              <a:gd name="connsiteY31" fmla="*/ 549484 h 1550148"/>
              <a:gd name="connsiteX32" fmla="*/ 347621 w 3352459"/>
              <a:gd name="connsiteY32" fmla="*/ 558110 h 1550148"/>
              <a:gd name="connsiteX33" fmla="*/ 399380 w 3352459"/>
              <a:gd name="connsiteY33" fmla="*/ 575363 h 1550148"/>
              <a:gd name="connsiteX34" fmla="*/ 425259 w 3352459"/>
              <a:gd name="connsiteY34" fmla="*/ 583990 h 1550148"/>
              <a:gd name="connsiteX35" fmla="*/ 502897 w 3352459"/>
              <a:gd name="connsiteY35" fmla="*/ 609869 h 1550148"/>
              <a:gd name="connsiteX36" fmla="*/ 865206 w 3352459"/>
              <a:gd name="connsiteY36" fmla="*/ 627122 h 1550148"/>
              <a:gd name="connsiteX37" fmla="*/ 1080866 w 3352459"/>
              <a:gd name="connsiteY37" fmla="*/ 627122 h 1550148"/>
              <a:gd name="connsiteX38" fmla="*/ 1106746 w 3352459"/>
              <a:gd name="connsiteY38" fmla="*/ 609869 h 1550148"/>
              <a:gd name="connsiteX39" fmla="*/ 1149878 w 3352459"/>
              <a:gd name="connsiteY39" fmla="*/ 601242 h 1550148"/>
              <a:gd name="connsiteX40" fmla="*/ 1193010 w 3352459"/>
              <a:gd name="connsiteY40" fmla="*/ 583990 h 1550148"/>
              <a:gd name="connsiteX41" fmla="*/ 1149878 w 3352459"/>
              <a:gd name="connsiteY41" fmla="*/ 661627 h 1550148"/>
              <a:gd name="connsiteX42" fmla="*/ 1123999 w 3352459"/>
              <a:gd name="connsiteY42" fmla="*/ 722012 h 1550148"/>
              <a:gd name="connsiteX43" fmla="*/ 1098119 w 3352459"/>
              <a:gd name="connsiteY43" fmla="*/ 739265 h 1550148"/>
              <a:gd name="connsiteX44" fmla="*/ 1089493 w 3352459"/>
              <a:gd name="connsiteY44" fmla="*/ 765144 h 1550148"/>
              <a:gd name="connsiteX45" fmla="*/ 1029108 w 3352459"/>
              <a:gd name="connsiteY45" fmla="*/ 842782 h 1550148"/>
              <a:gd name="connsiteX46" fmla="*/ 1011855 w 3352459"/>
              <a:gd name="connsiteY46" fmla="*/ 877288 h 1550148"/>
              <a:gd name="connsiteX47" fmla="*/ 977349 w 3352459"/>
              <a:gd name="connsiteY47" fmla="*/ 911793 h 1550148"/>
              <a:gd name="connsiteX48" fmla="*/ 951470 w 3352459"/>
              <a:gd name="connsiteY48" fmla="*/ 946299 h 1550148"/>
              <a:gd name="connsiteX49" fmla="*/ 865206 w 3352459"/>
              <a:gd name="connsiteY49" fmla="*/ 1023937 h 1550148"/>
              <a:gd name="connsiteX50" fmla="*/ 847953 w 3352459"/>
              <a:gd name="connsiteY50" fmla="*/ 1049816 h 1550148"/>
              <a:gd name="connsiteX51" fmla="*/ 796195 w 3352459"/>
              <a:gd name="connsiteY51" fmla="*/ 1092948 h 1550148"/>
              <a:gd name="connsiteX52" fmla="*/ 761689 w 3352459"/>
              <a:gd name="connsiteY52" fmla="*/ 1144707 h 1550148"/>
              <a:gd name="connsiteX53" fmla="*/ 744436 w 3352459"/>
              <a:gd name="connsiteY53" fmla="*/ 1170586 h 1550148"/>
              <a:gd name="connsiteX54" fmla="*/ 718557 w 3352459"/>
              <a:gd name="connsiteY54" fmla="*/ 1179212 h 1550148"/>
              <a:gd name="connsiteX55" fmla="*/ 701304 w 3352459"/>
              <a:gd name="connsiteY55" fmla="*/ 1205092 h 1550148"/>
              <a:gd name="connsiteX56" fmla="*/ 649546 w 3352459"/>
              <a:gd name="connsiteY56" fmla="*/ 1274103 h 1550148"/>
              <a:gd name="connsiteX57" fmla="*/ 632293 w 3352459"/>
              <a:gd name="connsiteY57" fmla="*/ 1299982 h 1550148"/>
              <a:gd name="connsiteX58" fmla="*/ 658172 w 3352459"/>
              <a:gd name="connsiteY58" fmla="*/ 1291356 h 1550148"/>
              <a:gd name="connsiteX59" fmla="*/ 770316 w 3352459"/>
              <a:gd name="connsiteY59" fmla="*/ 1325861 h 1550148"/>
              <a:gd name="connsiteX60" fmla="*/ 830700 w 3352459"/>
              <a:gd name="connsiteY60" fmla="*/ 1343114 h 1550148"/>
              <a:gd name="connsiteX61" fmla="*/ 882459 w 3352459"/>
              <a:gd name="connsiteY61" fmla="*/ 1368993 h 1550148"/>
              <a:gd name="connsiteX62" fmla="*/ 916965 w 3352459"/>
              <a:gd name="connsiteY62" fmla="*/ 1386246 h 1550148"/>
              <a:gd name="connsiteX63" fmla="*/ 1054987 w 3352459"/>
              <a:gd name="connsiteY63" fmla="*/ 1403499 h 1550148"/>
              <a:gd name="connsiteX64" fmla="*/ 1408670 w 3352459"/>
              <a:gd name="connsiteY64" fmla="*/ 1420752 h 1550148"/>
              <a:gd name="connsiteX65" fmla="*/ 1443176 w 3352459"/>
              <a:gd name="connsiteY65" fmla="*/ 1429378 h 1550148"/>
              <a:gd name="connsiteX66" fmla="*/ 1538066 w 3352459"/>
              <a:gd name="connsiteY66" fmla="*/ 1463884 h 1550148"/>
              <a:gd name="connsiteX67" fmla="*/ 1624331 w 3352459"/>
              <a:gd name="connsiteY67" fmla="*/ 1481137 h 1550148"/>
              <a:gd name="connsiteX68" fmla="*/ 1650210 w 3352459"/>
              <a:gd name="connsiteY68" fmla="*/ 1489763 h 1550148"/>
              <a:gd name="connsiteX69" fmla="*/ 1684716 w 3352459"/>
              <a:gd name="connsiteY69" fmla="*/ 1524269 h 1550148"/>
              <a:gd name="connsiteX70" fmla="*/ 1727848 w 3352459"/>
              <a:gd name="connsiteY70" fmla="*/ 1532895 h 1550148"/>
              <a:gd name="connsiteX71" fmla="*/ 1779606 w 3352459"/>
              <a:gd name="connsiteY71" fmla="*/ 1550148 h 1550148"/>
              <a:gd name="connsiteX72" fmla="*/ 1952134 w 3352459"/>
              <a:gd name="connsiteY72" fmla="*/ 1532895 h 1550148"/>
              <a:gd name="connsiteX73" fmla="*/ 1978014 w 3352459"/>
              <a:gd name="connsiteY73" fmla="*/ 1515642 h 1550148"/>
              <a:gd name="connsiteX74" fmla="*/ 1995266 w 3352459"/>
              <a:gd name="connsiteY74" fmla="*/ 1489763 h 1550148"/>
              <a:gd name="connsiteX75" fmla="*/ 2003893 w 3352459"/>
              <a:gd name="connsiteY75" fmla="*/ 1463884 h 1550148"/>
              <a:gd name="connsiteX76" fmla="*/ 2038399 w 3352459"/>
              <a:gd name="connsiteY76" fmla="*/ 1412126 h 1550148"/>
              <a:gd name="connsiteX77" fmla="*/ 2038399 w 3352459"/>
              <a:gd name="connsiteY77" fmla="*/ 1153333 h 1550148"/>
              <a:gd name="connsiteX78" fmla="*/ 2047025 w 3352459"/>
              <a:gd name="connsiteY78" fmla="*/ 1127454 h 1550148"/>
              <a:gd name="connsiteX79" fmla="*/ 2064278 w 3352459"/>
              <a:gd name="connsiteY79" fmla="*/ 1049816 h 1550148"/>
              <a:gd name="connsiteX80" fmla="*/ 2081531 w 3352459"/>
              <a:gd name="connsiteY80" fmla="*/ 911793 h 1550148"/>
              <a:gd name="connsiteX81" fmla="*/ 2107410 w 3352459"/>
              <a:gd name="connsiteY81" fmla="*/ 825529 h 1550148"/>
              <a:gd name="connsiteX82" fmla="*/ 2116036 w 3352459"/>
              <a:gd name="connsiteY82" fmla="*/ 799650 h 1550148"/>
              <a:gd name="connsiteX83" fmla="*/ 2124663 w 3352459"/>
              <a:gd name="connsiteY83" fmla="*/ 773771 h 1550148"/>
              <a:gd name="connsiteX84" fmla="*/ 2150542 w 3352459"/>
              <a:gd name="connsiteY84" fmla="*/ 722012 h 1550148"/>
              <a:gd name="connsiteX85" fmla="*/ 2176421 w 3352459"/>
              <a:gd name="connsiteY85" fmla="*/ 713386 h 1550148"/>
              <a:gd name="connsiteX86" fmla="*/ 2185048 w 3352459"/>
              <a:gd name="connsiteY86" fmla="*/ 756518 h 1550148"/>
              <a:gd name="connsiteX87" fmla="*/ 2228180 w 3352459"/>
              <a:gd name="connsiteY87" fmla="*/ 799650 h 1550148"/>
              <a:gd name="connsiteX88" fmla="*/ 2254059 w 3352459"/>
              <a:gd name="connsiteY88" fmla="*/ 808276 h 1550148"/>
              <a:gd name="connsiteX89" fmla="*/ 2305817 w 3352459"/>
              <a:gd name="connsiteY89" fmla="*/ 834156 h 1550148"/>
              <a:gd name="connsiteX90" fmla="*/ 2374829 w 3352459"/>
              <a:gd name="connsiteY90" fmla="*/ 860035 h 1550148"/>
              <a:gd name="connsiteX91" fmla="*/ 2409334 w 3352459"/>
              <a:gd name="connsiteY91" fmla="*/ 877288 h 1550148"/>
              <a:gd name="connsiteX92" fmla="*/ 2486972 w 3352459"/>
              <a:gd name="connsiteY92" fmla="*/ 894541 h 1550148"/>
              <a:gd name="connsiteX93" fmla="*/ 2538731 w 3352459"/>
              <a:gd name="connsiteY93" fmla="*/ 911793 h 1550148"/>
              <a:gd name="connsiteX94" fmla="*/ 2573236 w 3352459"/>
              <a:gd name="connsiteY94" fmla="*/ 920420 h 1550148"/>
              <a:gd name="connsiteX95" fmla="*/ 2616368 w 3352459"/>
              <a:gd name="connsiteY95" fmla="*/ 937673 h 1550148"/>
              <a:gd name="connsiteX96" fmla="*/ 2668127 w 3352459"/>
              <a:gd name="connsiteY96" fmla="*/ 946299 h 1550148"/>
              <a:gd name="connsiteX97" fmla="*/ 3246097 w 3352459"/>
              <a:gd name="connsiteY97" fmla="*/ 834156 h 1550148"/>
              <a:gd name="connsiteX98" fmla="*/ 3254723 w 3352459"/>
              <a:gd name="connsiteY98" fmla="*/ 808276 h 1550148"/>
              <a:gd name="connsiteX99" fmla="*/ 3220217 w 3352459"/>
              <a:gd name="connsiteY99" fmla="*/ 791024 h 1550148"/>
              <a:gd name="connsiteX100" fmla="*/ 3159832 w 3352459"/>
              <a:gd name="connsiteY100" fmla="*/ 782397 h 1550148"/>
              <a:gd name="connsiteX101" fmla="*/ 3073568 w 3352459"/>
              <a:gd name="connsiteY101" fmla="*/ 765144 h 1550148"/>
              <a:gd name="connsiteX102" fmla="*/ 3030436 w 3352459"/>
              <a:gd name="connsiteY102" fmla="*/ 756518 h 1550148"/>
              <a:gd name="connsiteX103" fmla="*/ 2978678 w 3352459"/>
              <a:gd name="connsiteY103" fmla="*/ 747892 h 1550148"/>
              <a:gd name="connsiteX104" fmla="*/ 2944172 w 3352459"/>
              <a:gd name="connsiteY104" fmla="*/ 739265 h 1550148"/>
              <a:gd name="connsiteX105" fmla="*/ 2892414 w 3352459"/>
              <a:gd name="connsiteY105" fmla="*/ 722012 h 1550148"/>
              <a:gd name="connsiteX106" fmla="*/ 2840655 w 3352459"/>
              <a:gd name="connsiteY106" fmla="*/ 713386 h 1550148"/>
              <a:gd name="connsiteX107" fmla="*/ 2745765 w 3352459"/>
              <a:gd name="connsiteY107" fmla="*/ 670254 h 1550148"/>
              <a:gd name="connsiteX108" fmla="*/ 2694006 w 3352459"/>
              <a:gd name="connsiteY108" fmla="*/ 635748 h 1550148"/>
              <a:gd name="connsiteX109" fmla="*/ 2668127 w 3352459"/>
              <a:gd name="connsiteY109" fmla="*/ 618495 h 1550148"/>
              <a:gd name="connsiteX110" fmla="*/ 2642248 w 3352459"/>
              <a:gd name="connsiteY110" fmla="*/ 609869 h 1550148"/>
              <a:gd name="connsiteX111" fmla="*/ 2616368 w 3352459"/>
              <a:gd name="connsiteY111" fmla="*/ 575363 h 1550148"/>
              <a:gd name="connsiteX112" fmla="*/ 2564610 w 3352459"/>
              <a:gd name="connsiteY112" fmla="*/ 549484 h 1550148"/>
              <a:gd name="connsiteX113" fmla="*/ 2512851 w 3352459"/>
              <a:gd name="connsiteY113" fmla="*/ 514978 h 1550148"/>
              <a:gd name="connsiteX114" fmla="*/ 2452466 w 3352459"/>
              <a:gd name="connsiteY114" fmla="*/ 489099 h 1550148"/>
              <a:gd name="connsiteX115" fmla="*/ 2409334 w 3352459"/>
              <a:gd name="connsiteY115" fmla="*/ 471846 h 1550148"/>
              <a:gd name="connsiteX116" fmla="*/ 2383455 w 3352459"/>
              <a:gd name="connsiteY116" fmla="*/ 454593 h 1550148"/>
              <a:gd name="connsiteX117" fmla="*/ 2323070 w 3352459"/>
              <a:gd name="connsiteY117" fmla="*/ 437341 h 1550148"/>
              <a:gd name="connsiteX118" fmla="*/ 2262685 w 3352459"/>
              <a:gd name="connsiteY118" fmla="*/ 411461 h 1550148"/>
              <a:gd name="connsiteX119" fmla="*/ 2210927 w 3352459"/>
              <a:gd name="connsiteY119" fmla="*/ 376956 h 1550148"/>
              <a:gd name="connsiteX120" fmla="*/ 2159168 w 3352459"/>
              <a:gd name="connsiteY120" fmla="*/ 359703 h 1550148"/>
              <a:gd name="connsiteX121" fmla="*/ 2124663 w 3352459"/>
              <a:gd name="connsiteY121" fmla="*/ 333824 h 1550148"/>
              <a:gd name="connsiteX122" fmla="*/ 2072904 w 3352459"/>
              <a:gd name="connsiteY122" fmla="*/ 316571 h 1550148"/>
              <a:gd name="connsiteX123" fmla="*/ 2012519 w 3352459"/>
              <a:gd name="connsiteY123" fmla="*/ 282065 h 1550148"/>
              <a:gd name="connsiteX124" fmla="*/ 1986640 w 3352459"/>
              <a:gd name="connsiteY124" fmla="*/ 273439 h 1550148"/>
              <a:gd name="connsiteX125" fmla="*/ 1934882 w 3352459"/>
              <a:gd name="connsiteY125" fmla="*/ 238933 h 1550148"/>
              <a:gd name="connsiteX126" fmla="*/ 1909002 w 3352459"/>
              <a:gd name="connsiteY126" fmla="*/ 221680 h 1550148"/>
              <a:gd name="connsiteX127" fmla="*/ 1848617 w 3352459"/>
              <a:gd name="connsiteY127" fmla="*/ 195801 h 1550148"/>
              <a:gd name="connsiteX128" fmla="*/ 1822738 w 3352459"/>
              <a:gd name="connsiteY128" fmla="*/ 178548 h 1550148"/>
              <a:gd name="connsiteX129" fmla="*/ 1770980 w 3352459"/>
              <a:gd name="connsiteY129" fmla="*/ 126790 h 1550148"/>
              <a:gd name="connsiteX130" fmla="*/ 1753727 w 3352459"/>
              <a:gd name="connsiteY130" fmla="*/ 100910 h 1550148"/>
              <a:gd name="connsiteX131" fmla="*/ 1727848 w 3352459"/>
              <a:gd name="connsiteY131" fmla="*/ 83658 h 1550148"/>
              <a:gd name="connsiteX132" fmla="*/ 1719221 w 3352459"/>
              <a:gd name="connsiteY132" fmla="*/ 57778 h 1550148"/>
              <a:gd name="connsiteX133" fmla="*/ 1589825 w 3352459"/>
              <a:gd name="connsiteY133" fmla="*/ 40526 h 1550148"/>
              <a:gd name="connsiteX134" fmla="*/ 1451802 w 3352459"/>
              <a:gd name="connsiteY134" fmla="*/ 31899 h 1550148"/>
              <a:gd name="connsiteX135" fmla="*/ 1400044 w 3352459"/>
              <a:gd name="connsiteY135" fmla="*/ 14646 h 1550148"/>
              <a:gd name="connsiteX136" fmla="*/ 1382791 w 3352459"/>
              <a:gd name="connsiteY136" fmla="*/ 92284 h 1550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</a:cxnLst>
            <a:rect l="l" t="t" r="r" b="b"/>
            <a:pathLst>
              <a:path w="3352459" h="1550148">
                <a:moveTo>
                  <a:pt x="1400044" y="40526"/>
                </a:moveTo>
                <a:cubicBezTo>
                  <a:pt x="1382089" y="112338"/>
                  <a:pt x="1407239" y="44626"/>
                  <a:pt x="1365538" y="92284"/>
                </a:cubicBezTo>
                <a:cubicBezTo>
                  <a:pt x="1351884" y="107889"/>
                  <a:pt x="1342534" y="126789"/>
                  <a:pt x="1331032" y="144042"/>
                </a:cubicBezTo>
                <a:cubicBezTo>
                  <a:pt x="1325281" y="152668"/>
                  <a:pt x="1321111" y="162591"/>
                  <a:pt x="1313780" y="169922"/>
                </a:cubicBezTo>
                <a:cubicBezTo>
                  <a:pt x="1305153" y="178548"/>
                  <a:pt x="1295390" y="186171"/>
                  <a:pt x="1287900" y="195801"/>
                </a:cubicBezTo>
                <a:cubicBezTo>
                  <a:pt x="1227495" y="273463"/>
                  <a:pt x="1274971" y="221667"/>
                  <a:pt x="1236142" y="273439"/>
                </a:cubicBezTo>
                <a:cubicBezTo>
                  <a:pt x="1227516" y="284941"/>
                  <a:pt x="1221308" y="298740"/>
                  <a:pt x="1210263" y="307944"/>
                </a:cubicBezTo>
                <a:cubicBezTo>
                  <a:pt x="1203277" y="313765"/>
                  <a:pt x="1192332" y="312155"/>
                  <a:pt x="1184383" y="316571"/>
                </a:cubicBezTo>
                <a:cubicBezTo>
                  <a:pt x="1166257" y="326641"/>
                  <a:pt x="1152741" y="346047"/>
                  <a:pt x="1132625" y="351076"/>
                </a:cubicBezTo>
                <a:cubicBezTo>
                  <a:pt x="1121123" y="353952"/>
                  <a:pt x="1109475" y="356296"/>
                  <a:pt x="1098119" y="359703"/>
                </a:cubicBezTo>
                <a:cubicBezTo>
                  <a:pt x="1080700" y="364929"/>
                  <a:pt x="1064436" y="374948"/>
                  <a:pt x="1046361" y="376956"/>
                </a:cubicBezTo>
                <a:cubicBezTo>
                  <a:pt x="954151" y="387201"/>
                  <a:pt x="994256" y="380475"/>
                  <a:pt x="925591" y="394209"/>
                </a:cubicBezTo>
                <a:cubicBezTo>
                  <a:pt x="657241" y="384955"/>
                  <a:pt x="754583" y="411968"/>
                  <a:pt x="623666" y="368329"/>
                </a:cubicBezTo>
                <a:cubicBezTo>
                  <a:pt x="549633" y="343652"/>
                  <a:pt x="667465" y="381435"/>
                  <a:pt x="546029" y="351076"/>
                </a:cubicBezTo>
                <a:cubicBezTo>
                  <a:pt x="528386" y="346665"/>
                  <a:pt x="494270" y="333824"/>
                  <a:pt x="494270" y="333824"/>
                </a:cubicBezTo>
                <a:cubicBezTo>
                  <a:pt x="485644" y="328073"/>
                  <a:pt x="477664" y="321208"/>
                  <a:pt x="468391" y="316571"/>
                </a:cubicBezTo>
                <a:cubicBezTo>
                  <a:pt x="460258" y="312504"/>
                  <a:pt x="450407" y="312455"/>
                  <a:pt x="442512" y="307944"/>
                </a:cubicBezTo>
                <a:cubicBezTo>
                  <a:pt x="332566" y="245117"/>
                  <a:pt x="473904" y="317372"/>
                  <a:pt x="382127" y="256186"/>
                </a:cubicBezTo>
                <a:cubicBezTo>
                  <a:pt x="374561" y="251142"/>
                  <a:pt x="364874" y="250435"/>
                  <a:pt x="356248" y="247559"/>
                </a:cubicBezTo>
                <a:cubicBezTo>
                  <a:pt x="336120" y="250435"/>
                  <a:pt x="315801" y="252198"/>
                  <a:pt x="295863" y="256186"/>
                </a:cubicBezTo>
                <a:cubicBezTo>
                  <a:pt x="270570" y="261245"/>
                  <a:pt x="260034" y="271540"/>
                  <a:pt x="235478" y="282065"/>
                </a:cubicBezTo>
                <a:cubicBezTo>
                  <a:pt x="227120" y="285647"/>
                  <a:pt x="217732" y="286625"/>
                  <a:pt x="209599" y="290692"/>
                </a:cubicBezTo>
                <a:cubicBezTo>
                  <a:pt x="194602" y="298190"/>
                  <a:pt x="181463" y="309073"/>
                  <a:pt x="166466" y="316571"/>
                </a:cubicBezTo>
                <a:cubicBezTo>
                  <a:pt x="152616" y="323496"/>
                  <a:pt x="137484" y="327535"/>
                  <a:pt x="123334" y="333824"/>
                </a:cubicBezTo>
                <a:cubicBezTo>
                  <a:pt x="111583" y="339047"/>
                  <a:pt x="100648" y="346011"/>
                  <a:pt x="88829" y="351076"/>
                </a:cubicBezTo>
                <a:cubicBezTo>
                  <a:pt x="0" y="389145"/>
                  <a:pt x="142850" y="319752"/>
                  <a:pt x="28444" y="376956"/>
                </a:cubicBezTo>
                <a:cubicBezTo>
                  <a:pt x="22693" y="385582"/>
                  <a:pt x="4444" y="394963"/>
                  <a:pt x="11191" y="402835"/>
                </a:cubicBezTo>
                <a:cubicBezTo>
                  <a:pt x="27929" y="422362"/>
                  <a:pt x="55803" y="429208"/>
                  <a:pt x="80202" y="437341"/>
                </a:cubicBezTo>
                <a:cubicBezTo>
                  <a:pt x="122625" y="451481"/>
                  <a:pt x="130923" y="451535"/>
                  <a:pt x="166466" y="471846"/>
                </a:cubicBezTo>
                <a:cubicBezTo>
                  <a:pt x="175468" y="476990"/>
                  <a:pt x="182872" y="484888"/>
                  <a:pt x="192346" y="489099"/>
                </a:cubicBezTo>
                <a:cubicBezTo>
                  <a:pt x="208965" y="496485"/>
                  <a:pt x="244104" y="506352"/>
                  <a:pt x="244104" y="506352"/>
                </a:cubicBezTo>
                <a:cubicBezTo>
                  <a:pt x="261420" y="517896"/>
                  <a:pt x="297503" y="542545"/>
                  <a:pt x="313116" y="549484"/>
                </a:cubicBezTo>
                <a:cubicBezTo>
                  <a:pt x="323950" y="554299"/>
                  <a:pt x="336265" y="554703"/>
                  <a:pt x="347621" y="558110"/>
                </a:cubicBezTo>
                <a:cubicBezTo>
                  <a:pt x="365040" y="563336"/>
                  <a:pt x="382127" y="569612"/>
                  <a:pt x="399380" y="575363"/>
                </a:cubicBezTo>
                <a:cubicBezTo>
                  <a:pt x="408006" y="578239"/>
                  <a:pt x="417126" y="579924"/>
                  <a:pt x="425259" y="583990"/>
                </a:cubicBezTo>
                <a:cubicBezTo>
                  <a:pt x="465055" y="603887"/>
                  <a:pt x="456077" y="603180"/>
                  <a:pt x="502897" y="609869"/>
                </a:cubicBezTo>
                <a:cubicBezTo>
                  <a:pt x="626367" y="627508"/>
                  <a:pt x="731410" y="623067"/>
                  <a:pt x="865206" y="627122"/>
                </a:cubicBezTo>
                <a:cubicBezTo>
                  <a:pt x="946465" y="654207"/>
                  <a:pt x="914704" y="647061"/>
                  <a:pt x="1080866" y="627122"/>
                </a:cubicBezTo>
                <a:cubicBezTo>
                  <a:pt x="1091160" y="625887"/>
                  <a:pt x="1097038" y="613509"/>
                  <a:pt x="1106746" y="609869"/>
                </a:cubicBezTo>
                <a:cubicBezTo>
                  <a:pt x="1120475" y="604721"/>
                  <a:pt x="1135834" y="605455"/>
                  <a:pt x="1149878" y="601242"/>
                </a:cubicBezTo>
                <a:cubicBezTo>
                  <a:pt x="1164710" y="596793"/>
                  <a:pt x="1178633" y="589741"/>
                  <a:pt x="1193010" y="583990"/>
                </a:cubicBezTo>
                <a:cubicBezTo>
                  <a:pt x="1171899" y="647321"/>
                  <a:pt x="1188616" y="622889"/>
                  <a:pt x="1149878" y="661627"/>
                </a:cubicBezTo>
                <a:cubicBezTo>
                  <a:pt x="1143886" y="679604"/>
                  <a:pt x="1135841" y="707801"/>
                  <a:pt x="1123999" y="722012"/>
                </a:cubicBezTo>
                <a:cubicBezTo>
                  <a:pt x="1117362" y="729977"/>
                  <a:pt x="1106746" y="733514"/>
                  <a:pt x="1098119" y="739265"/>
                </a:cubicBezTo>
                <a:cubicBezTo>
                  <a:pt x="1095244" y="747891"/>
                  <a:pt x="1093559" y="757011"/>
                  <a:pt x="1089493" y="765144"/>
                </a:cubicBezTo>
                <a:cubicBezTo>
                  <a:pt x="1076588" y="790955"/>
                  <a:pt x="1042476" y="823685"/>
                  <a:pt x="1029108" y="842782"/>
                </a:cubicBezTo>
                <a:cubicBezTo>
                  <a:pt x="1021733" y="853317"/>
                  <a:pt x="1019571" y="867000"/>
                  <a:pt x="1011855" y="877288"/>
                </a:cubicBezTo>
                <a:cubicBezTo>
                  <a:pt x="1002095" y="890301"/>
                  <a:pt x="988060" y="899552"/>
                  <a:pt x="977349" y="911793"/>
                </a:cubicBezTo>
                <a:cubicBezTo>
                  <a:pt x="967881" y="922613"/>
                  <a:pt x="961141" y="935661"/>
                  <a:pt x="951470" y="946299"/>
                </a:cubicBezTo>
                <a:cubicBezTo>
                  <a:pt x="899382" y="1003596"/>
                  <a:pt x="909078" y="994689"/>
                  <a:pt x="865206" y="1023937"/>
                </a:cubicBezTo>
                <a:cubicBezTo>
                  <a:pt x="859455" y="1032563"/>
                  <a:pt x="854590" y="1041851"/>
                  <a:pt x="847953" y="1049816"/>
                </a:cubicBezTo>
                <a:cubicBezTo>
                  <a:pt x="827197" y="1074723"/>
                  <a:pt x="821641" y="1075984"/>
                  <a:pt x="796195" y="1092948"/>
                </a:cubicBezTo>
                <a:lnTo>
                  <a:pt x="761689" y="1144707"/>
                </a:lnTo>
                <a:cubicBezTo>
                  <a:pt x="755938" y="1153333"/>
                  <a:pt x="754272" y="1167308"/>
                  <a:pt x="744436" y="1170586"/>
                </a:cubicBezTo>
                <a:lnTo>
                  <a:pt x="718557" y="1179212"/>
                </a:lnTo>
                <a:cubicBezTo>
                  <a:pt x="712806" y="1187839"/>
                  <a:pt x="707402" y="1196707"/>
                  <a:pt x="701304" y="1205092"/>
                </a:cubicBezTo>
                <a:cubicBezTo>
                  <a:pt x="684391" y="1228347"/>
                  <a:pt x="665496" y="1250178"/>
                  <a:pt x="649546" y="1274103"/>
                </a:cubicBezTo>
                <a:cubicBezTo>
                  <a:pt x="643795" y="1282729"/>
                  <a:pt x="627657" y="1290709"/>
                  <a:pt x="632293" y="1299982"/>
                </a:cubicBezTo>
                <a:cubicBezTo>
                  <a:pt x="636359" y="1308115"/>
                  <a:pt x="649546" y="1294231"/>
                  <a:pt x="658172" y="1291356"/>
                </a:cubicBezTo>
                <a:cubicBezTo>
                  <a:pt x="715309" y="1310402"/>
                  <a:pt x="709114" y="1309170"/>
                  <a:pt x="770316" y="1325861"/>
                </a:cubicBezTo>
                <a:cubicBezTo>
                  <a:pt x="829877" y="1342105"/>
                  <a:pt x="781122" y="1326589"/>
                  <a:pt x="830700" y="1343114"/>
                </a:cubicBezTo>
                <a:cubicBezTo>
                  <a:pt x="880437" y="1376271"/>
                  <a:pt x="832456" y="1347564"/>
                  <a:pt x="882459" y="1368993"/>
                </a:cubicBezTo>
                <a:cubicBezTo>
                  <a:pt x="894279" y="1374059"/>
                  <a:pt x="904648" y="1382551"/>
                  <a:pt x="916965" y="1386246"/>
                </a:cubicBezTo>
                <a:cubicBezTo>
                  <a:pt x="943724" y="1394274"/>
                  <a:pt x="1039717" y="1401972"/>
                  <a:pt x="1054987" y="1403499"/>
                </a:cubicBezTo>
                <a:cubicBezTo>
                  <a:pt x="1186651" y="1447390"/>
                  <a:pt x="1046661" y="1403514"/>
                  <a:pt x="1408670" y="1420752"/>
                </a:cubicBezTo>
                <a:cubicBezTo>
                  <a:pt x="1420513" y="1421316"/>
                  <a:pt x="1431820" y="1425971"/>
                  <a:pt x="1443176" y="1429378"/>
                </a:cubicBezTo>
                <a:cubicBezTo>
                  <a:pt x="1503590" y="1447502"/>
                  <a:pt x="1483187" y="1443305"/>
                  <a:pt x="1538066" y="1463884"/>
                </a:cubicBezTo>
                <a:cubicBezTo>
                  <a:pt x="1575124" y="1477780"/>
                  <a:pt x="1573082" y="1473815"/>
                  <a:pt x="1624331" y="1481137"/>
                </a:cubicBezTo>
                <a:cubicBezTo>
                  <a:pt x="1632957" y="1484012"/>
                  <a:pt x="1642811" y="1484478"/>
                  <a:pt x="1650210" y="1489763"/>
                </a:cubicBezTo>
                <a:cubicBezTo>
                  <a:pt x="1663446" y="1499218"/>
                  <a:pt x="1670497" y="1516369"/>
                  <a:pt x="1684716" y="1524269"/>
                </a:cubicBezTo>
                <a:cubicBezTo>
                  <a:pt x="1697533" y="1531389"/>
                  <a:pt x="1713703" y="1529037"/>
                  <a:pt x="1727848" y="1532895"/>
                </a:cubicBezTo>
                <a:cubicBezTo>
                  <a:pt x="1745393" y="1537680"/>
                  <a:pt x="1779606" y="1550148"/>
                  <a:pt x="1779606" y="1550148"/>
                </a:cubicBezTo>
                <a:cubicBezTo>
                  <a:pt x="1783374" y="1549879"/>
                  <a:pt x="1918832" y="1543996"/>
                  <a:pt x="1952134" y="1532895"/>
                </a:cubicBezTo>
                <a:cubicBezTo>
                  <a:pt x="1961970" y="1529616"/>
                  <a:pt x="1969387" y="1521393"/>
                  <a:pt x="1978014" y="1515642"/>
                </a:cubicBezTo>
                <a:cubicBezTo>
                  <a:pt x="1983765" y="1507016"/>
                  <a:pt x="1990630" y="1499036"/>
                  <a:pt x="1995266" y="1489763"/>
                </a:cubicBezTo>
                <a:cubicBezTo>
                  <a:pt x="1999333" y="1481630"/>
                  <a:pt x="1999477" y="1471833"/>
                  <a:pt x="2003893" y="1463884"/>
                </a:cubicBezTo>
                <a:cubicBezTo>
                  <a:pt x="2013963" y="1445758"/>
                  <a:pt x="2038399" y="1412126"/>
                  <a:pt x="2038399" y="1412126"/>
                </a:cubicBezTo>
                <a:cubicBezTo>
                  <a:pt x="2016749" y="1303880"/>
                  <a:pt x="2023853" y="1356979"/>
                  <a:pt x="2038399" y="1153333"/>
                </a:cubicBezTo>
                <a:cubicBezTo>
                  <a:pt x="2039047" y="1144263"/>
                  <a:pt x="2044820" y="1136275"/>
                  <a:pt x="2047025" y="1127454"/>
                </a:cubicBezTo>
                <a:cubicBezTo>
                  <a:pt x="2053455" y="1101735"/>
                  <a:pt x="2058527" y="1075695"/>
                  <a:pt x="2064278" y="1049816"/>
                </a:cubicBezTo>
                <a:cubicBezTo>
                  <a:pt x="2070226" y="990338"/>
                  <a:pt x="2070827" y="965310"/>
                  <a:pt x="2081531" y="911793"/>
                </a:cubicBezTo>
                <a:cubicBezTo>
                  <a:pt x="2088050" y="879196"/>
                  <a:pt x="2096405" y="858544"/>
                  <a:pt x="2107410" y="825529"/>
                </a:cubicBezTo>
                <a:lnTo>
                  <a:pt x="2116036" y="799650"/>
                </a:lnTo>
                <a:lnTo>
                  <a:pt x="2124663" y="773771"/>
                </a:lnTo>
                <a:cubicBezTo>
                  <a:pt x="2130346" y="756722"/>
                  <a:pt x="2135339" y="734175"/>
                  <a:pt x="2150542" y="722012"/>
                </a:cubicBezTo>
                <a:cubicBezTo>
                  <a:pt x="2157642" y="716332"/>
                  <a:pt x="2167795" y="716261"/>
                  <a:pt x="2176421" y="713386"/>
                </a:cubicBezTo>
                <a:cubicBezTo>
                  <a:pt x="2179297" y="727763"/>
                  <a:pt x="2179900" y="742789"/>
                  <a:pt x="2185048" y="756518"/>
                </a:cubicBezTo>
                <a:cubicBezTo>
                  <a:pt x="2193011" y="777753"/>
                  <a:pt x="2208714" y="789917"/>
                  <a:pt x="2228180" y="799650"/>
                </a:cubicBezTo>
                <a:cubicBezTo>
                  <a:pt x="2236313" y="803716"/>
                  <a:pt x="2245433" y="805401"/>
                  <a:pt x="2254059" y="808276"/>
                </a:cubicBezTo>
                <a:cubicBezTo>
                  <a:pt x="2303790" y="841430"/>
                  <a:pt x="2255819" y="812728"/>
                  <a:pt x="2305817" y="834156"/>
                </a:cubicBezTo>
                <a:cubicBezTo>
                  <a:pt x="2368966" y="861220"/>
                  <a:pt x="2311217" y="844133"/>
                  <a:pt x="2374829" y="860035"/>
                </a:cubicBezTo>
                <a:cubicBezTo>
                  <a:pt x="2386331" y="865786"/>
                  <a:pt x="2397293" y="872773"/>
                  <a:pt x="2409334" y="877288"/>
                </a:cubicBezTo>
                <a:cubicBezTo>
                  <a:pt x="2429978" y="885030"/>
                  <a:pt x="2466948" y="889080"/>
                  <a:pt x="2486972" y="894541"/>
                </a:cubicBezTo>
                <a:cubicBezTo>
                  <a:pt x="2504517" y="899326"/>
                  <a:pt x="2521088" y="907382"/>
                  <a:pt x="2538731" y="911793"/>
                </a:cubicBezTo>
                <a:cubicBezTo>
                  <a:pt x="2550233" y="914669"/>
                  <a:pt x="2561989" y="916671"/>
                  <a:pt x="2573236" y="920420"/>
                </a:cubicBezTo>
                <a:cubicBezTo>
                  <a:pt x="2587926" y="925317"/>
                  <a:pt x="2601429" y="933599"/>
                  <a:pt x="2616368" y="937673"/>
                </a:cubicBezTo>
                <a:cubicBezTo>
                  <a:pt x="2633243" y="942275"/>
                  <a:pt x="2650874" y="943424"/>
                  <a:pt x="2668127" y="946299"/>
                </a:cubicBezTo>
                <a:cubicBezTo>
                  <a:pt x="3352459" y="935931"/>
                  <a:pt x="3207045" y="1127042"/>
                  <a:pt x="3246097" y="834156"/>
                </a:cubicBezTo>
                <a:cubicBezTo>
                  <a:pt x="3247299" y="825143"/>
                  <a:pt x="3251848" y="816903"/>
                  <a:pt x="3254723" y="808276"/>
                </a:cubicBezTo>
                <a:cubicBezTo>
                  <a:pt x="3243221" y="802525"/>
                  <a:pt x="3232623" y="794408"/>
                  <a:pt x="3220217" y="791024"/>
                </a:cubicBezTo>
                <a:cubicBezTo>
                  <a:pt x="3200601" y="785674"/>
                  <a:pt x="3179855" y="785931"/>
                  <a:pt x="3159832" y="782397"/>
                </a:cubicBezTo>
                <a:cubicBezTo>
                  <a:pt x="3130954" y="777301"/>
                  <a:pt x="3102323" y="770895"/>
                  <a:pt x="3073568" y="765144"/>
                </a:cubicBezTo>
                <a:cubicBezTo>
                  <a:pt x="3059191" y="762269"/>
                  <a:pt x="3044899" y="758928"/>
                  <a:pt x="3030436" y="756518"/>
                </a:cubicBezTo>
                <a:cubicBezTo>
                  <a:pt x="3013183" y="753643"/>
                  <a:pt x="2995829" y="751322"/>
                  <a:pt x="2978678" y="747892"/>
                </a:cubicBezTo>
                <a:cubicBezTo>
                  <a:pt x="2967052" y="745567"/>
                  <a:pt x="2955528" y="742672"/>
                  <a:pt x="2944172" y="739265"/>
                </a:cubicBezTo>
                <a:cubicBezTo>
                  <a:pt x="2926753" y="734039"/>
                  <a:pt x="2910353" y="725002"/>
                  <a:pt x="2892414" y="722012"/>
                </a:cubicBezTo>
                <a:lnTo>
                  <a:pt x="2840655" y="713386"/>
                </a:lnTo>
                <a:cubicBezTo>
                  <a:pt x="2763511" y="674813"/>
                  <a:pt x="2796043" y="687013"/>
                  <a:pt x="2745765" y="670254"/>
                </a:cubicBezTo>
                <a:lnTo>
                  <a:pt x="2694006" y="635748"/>
                </a:lnTo>
                <a:cubicBezTo>
                  <a:pt x="2685380" y="629997"/>
                  <a:pt x="2677963" y="621773"/>
                  <a:pt x="2668127" y="618495"/>
                </a:cubicBezTo>
                <a:lnTo>
                  <a:pt x="2642248" y="609869"/>
                </a:lnTo>
                <a:cubicBezTo>
                  <a:pt x="2633621" y="598367"/>
                  <a:pt x="2626534" y="585529"/>
                  <a:pt x="2616368" y="575363"/>
                </a:cubicBezTo>
                <a:cubicBezTo>
                  <a:pt x="2599645" y="558640"/>
                  <a:pt x="2585659" y="556500"/>
                  <a:pt x="2564610" y="549484"/>
                </a:cubicBezTo>
                <a:cubicBezTo>
                  <a:pt x="2547357" y="537982"/>
                  <a:pt x="2532523" y="521535"/>
                  <a:pt x="2512851" y="514978"/>
                </a:cubicBezTo>
                <a:cubicBezTo>
                  <a:pt x="2459700" y="497262"/>
                  <a:pt x="2516420" y="517523"/>
                  <a:pt x="2452466" y="489099"/>
                </a:cubicBezTo>
                <a:cubicBezTo>
                  <a:pt x="2438316" y="482810"/>
                  <a:pt x="2423184" y="478771"/>
                  <a:pt x="2409334" y="471846"/>
                </a:cubicBezTo>
                <a:cubicBezTo>
                  <a:pt x="2400061" y="467209"/>
                  <a:pt x="2392728" y="459230"/>
                  <a:pt x="2383455" y="454593"/>
                </a:cubicBezTo>
                <a:cubicBezTo>
                  <a:pt x="2371080" y="448405"/>
                  <a:pt x="2334125" y="440105"/>
                  <a:pt x="2323070" y="437341"/>
                </a:cubicBezTo>
                <a:cubicBezTo>
                  <a:pt x="2228880" y="374546"/>
                  <a:pt x="2374086" y="467162"/>
                  <a:pt x="2262685" y="411461"/>
                </a:cubicBezTo>
                <a:cubicBezTo>
                  <a:pt x="2244139" y="402188"/>
                  <a:pt x="2230598" y="383513"/>
                  <a:pt x="2210927" y="376956"/>
                </a:cubicBezTo>
                <a:lnTo>
                  <a:pt x="2159168" y="359703"/>
                </a:lnTo>
                <a:cubicBezTo>
                  <a:pt x="2147666" y="351077"/>
                  <a:pt x="2137522" y="340254"/>
                  <a:pt x="2124663" y="333824"/>
                </a:cubicBezTo>
                <a:cubicBezTo>
                  <a:pt x="2108397" y="325691"/>
                  <a:pt x="2072904" y="316571"/>
                  <a:pt x="2072904" y="316571"/>
                </a:cubicBezTo>
                <a:cubicBezTo>
                  <a:pt x="2046914" y="299244"/>
                  <a:pt x="2043164" y="295199"/>
                  <a:pt x="2012519" y="282065"/>
                </a:cubicBezTo>
                <a:cubicBezTo>
                  <a:pt x="2004161" y="278483"/>
                  <a:pt x="1995266" y="276314"/>
                  <a:pt x="1986640" y="273439"/>
                </a:cubicBezTo>
                <a:lnTo>
                  <a:pt x="1934882" y="238933"/>
                </a:lnTo>
                <a:cubicBezTo>
                  <a:pt x="1926255" y="233182"/>
                  <a:pt x="1918838" y="224959"/>
                  <a:pt x="1909002" y="221680"/>
                </a:cubicBezTo>
                <a:cubicBezTo>
                  <a:pt x="1879968" y="212002"/>
                  <a:pt x="1878464" y="212857"/>
                  <a:pt x="1848617" y="195801"/>
                </a:cubicBezTo>
                <a:cubicBezTo>
                  <a:pt x="1839615" y="190657"/>
                  <a:pt x="1830487" y="185436"/>
                  <a:pt x="1822738" y="178548"/>
                </a:cubicBezTo>
                <a:cubicBezTo>
                  <a:pt x="1804502" y="162338"/>
                  <a:pt x="1784514" y="147091"/>
                  <a:pt x="1770980" y="126790"/>
                </a:cubicBezTo>
                <a:cubicBezTo>
                  <a:pt x="1765229" y="118163"/>
                  <a:pt x="1761058" y="108241"/>
                  <a:pt x="1753727" y="100910"/>
                </a:cubicBezTo>
                <a:cubicBezTo>
                  <a:pt x="1746396" y="93579"/>
                  <a:pt x="1736474" y="89409"/>
                  <a:pt x="1727848" y="83658"/>
                </a:cubicBezTo>
                <a:cubicBezTo>
                  <a:pt x="1724972" y="75031"/>
                  <a:pt x="1723288" y="65911"/>
                  <a:pt x="1719221" y="57778"/>
                </a:cubicBezTo>
                <a:cubicBezTo>
                  <a:pt x="1690331" y="0"/>
                  <a:pt x="1679180" y="33652"/>
                  <a:pt x="1589825" y="40526"/>
                </a:cubicBezTo>
                <a:cubicBezTo>
                  <a:pt x="1543817" y="37650"/>
                  <a:pt x="1497477" y="38128"/>
                  <a:pt x="1451802" y="31899"/>
                </a:cubicBezTo>
                <a:cubicBezTo>
                  <a:pt x="1433783" y="29442"/>
                  <a:pt x="1400044" y="14646"/>
                  <a:pt x="1400044" y="14646"/>
                </a:cubicBezTo>
                <a:cubicBezTo>
                  <a:pt x="1373221" y="54881"/>
                  <a:pt x="1382791" y="30158"/>
                  <a:pt x="1382791" y="92284"/>
                </a:cubicBezTo>
              </a:path>
            </a:pathLst>
          </a:cu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</Words>
  <Application>Microsoft Office PowerPoint</Application>
  <PresentationFormat>Pokaz na ekranie (4:3)</PresentationFormat>
  <Paragraphs>1</Paragraphs>
  <Slides>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Slajd 1</vt:lpstr>
      <vt:lpstr>Slajd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student</dc:creator>
  <cp:lastModifiedBy>student</cp:lastModifiedBy>
  <cp:revision>4</cp:revision>
  <dcterms:created xsi:type="dcterms:W3CDTF">2016-02-16T07:53:08Z</dcterms:created>
  <dcterms:modified xsi:type="dcterms:W3CDTF">2016-02-16T08:30:40Z</dcterms:modified>
</cp:coreProperties>
</file>