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F509-B982-41B5-AD21-44D4F7F168D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19E0-A998-433F-A050-31795ED1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D5EA-3676-4C48-8512-0A0C451FBC74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D11D-7C5F-4DDC-81A6-77EBB9A08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 descr="IMG_0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0632" y="0"/>
            <a:ext cx="93846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285720" y="357166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Wakacje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29058" y="4857760"/>
            <a:ext cx="4999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Oliwia Ciszak VI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pl-PL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ymbol zastępczy zawartości 4" descr="IMG_0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60300" y="-1225700"/>
            <a:ext cx="6880490" cy="9286910"/>
          </a:xfrm>
        </p:spPr>
      </p:pic>
      <p:sp>
        <p:nvSpPr>
          <p:cNvPr id="6" name="Prostokąt 5"/>
          <p:cNvSpPr/>
          <p:nvPr/>
        </p:nvSpPr>
        <p:spPr>
          <a:xfrm>
            <a:off x="-152135" y="357166"/>
            <a:ext cx="9606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Podczas tegorocznych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wakacji odwiedziłam: 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43174" y="1500174"/>
            <a:ext cx="321594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Litwę</a:t>
            </a:r>
          </a:p>
          <a:p>
            <a:pPr algn="ctr">
              <a:buFont typeface="Arial" charset="0"/>
              <a:buChar char="•"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Łotwę</a:t>
            </a:r>
          </a:p>
          <a:p>
            <a:pPr algn="ctr">
              <a:buFont typeface="Arial" charset="0"/>
              <a:buChar char="•"/>
            </a:pPr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Estonię</a:t>
            </a:r>
          </a:p>
          <a:p>
            <a:pPr algn="ctr">
              <a:buFont typeface="Arial" charset="0"/>
              <a:buChar char="•"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Finlandię</a:t>
            </a:r>
          </a:p>
          <a:p>
            <a:pPr algn="ctr">
              <a:buFont typeface="Arial" charset="0"/>
              <a:buChar char="•"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Szwecję</a:t>
            </a:r>
          </a:p>
          <a:p>
            <a:pPr algn="ctr">
              <a:buFont typeface="Arial" charset="0"/>
              <a:buChar char="•"/>
            </a:pPr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Danię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0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35826" y="-1250174"/>
            <a:ext cx="6858000" cy="9358349"/>
          </a:xfrm>
        </p:spPr>
      </p:pic>
      <p:sp>
        <p:nvSpPr>
          <p:cNvPr id="5" name="Prostokąt 4"/>
          <p:cNvSpPr/>
          <p:nvPr/>
        </p:nvSpPr>
        <p:spPr>
          <a:xfrm>
            <a:off x="5572132" y="285728"/>
            <a:ext cx="2117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Litwa</a:t>
            </a:r>
            <a:endParaRPr lang="pl-PL" sz="5400" b="1" cap="none" spc="0" dirty="0">
              <a:ln w="5080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214346" y="2143116"/>
            <a:ext cx="95584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Bardzo ładny i cichy kraj. </a:t>
            </a:r>
            <a:r>
              <a:rPr lang="pl-PL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Znajdują się tam przepiękne zabytki np. wieże, zamki</a:t>
            </a:r>
            <a:r>
              <a:rPr lang="pl-PL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kościoły. Na Litwie mieszka ok. </a:t>
            </a:r>
            <a:r>
              <a:rPr lang="pl-PL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pl-PL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mln ludzi a w samej stolicy (Wilno</a:t>
            </a:r>
            <a:r>
              <a:rPr lang="pl-PL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pl-PL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0,5 </a:t>
            </a:r>
            <a:r>
              <a:rPr lang="pl-PL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mln</a:t>
            </a:r>
            <a:r>
              <a:rPr lang="pl-PL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l-PL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0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454" y="-1214454"/>
            <a:ext cx="6858000" cy="9286908"/>
          </a:xfrm>
        </p:spPr>
      </p:pic>
      <p:sp>
        <p:nvSpPr>
          <p:cNvPr id="5" name="Prostokąt 4"/>
          <p:cNvSpPr/>
          <p:nvPr/>
        </p:nvSpPr>
        <p:spPr>
          <a:xfrm>
            <a:off x="1071538" y="500042"/>
            <a:ext cx="31854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Łotwa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4282" y="2000240"/>
            <a:ext cx="907262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Przepiękne państwo.</a:t>
            </a:r>
            <a:r>
              <a:rPr lang="pl-PL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Bardzo smaczne, tradycyjne jedzenie. Najbardziej w Rydze czyli stolicy Łotwy podobało mi się, że to miasto w porównaniu do Wilna tętni życiem.</a:t>
            </a:r>
            <a:endParaRPr lang="pl-PL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0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31754" y="-1131755"/>
            <a:ext cx="6880490" cy="9144002"/>
          </a:xfrm>
        </p:spPr>
      </p:pic>
      <p:sp>
        <p:nvSpPr>
          <p:cNvPr id="5" name="Prostokąt 4"/>
          <p:cNvSpPr/>
          <p:nvPr/>
        </p:nvSpPr>
        <p:spPr>
          <a:xfrm>
            <a:off x="642910" y="428604"/>
            <a:ext cx="278608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Estonia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64305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Estonia posiada naprawdę wspaniałe zabytki. 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Można powiedzieć, że jest to stare miasto. Znajdują się tam wielkie i zadbane ogrody.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0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ostokąt 4"/>
          <p:cNvSpPr/>
          <p:nvPr/>
        </p:nvSpPr>
        <p:spPr>
          <a:xfrm>
            <a:off x="4714876" y="357166"/>
            <a:ext cx="3100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Finlandia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" y="1500174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Stolica Finlandii jest bardzo brudnym miastem, ponieważ mieszkańcy o nią nie dbają. Fakt jak widać na zdjęciu niektóre miejsca są ładne.</a:t>
            </a:r>
            <a:endParaRPr lang="pl-PL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0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31754" y="-1131755"/>
            <a:ext cx="6880490" cy="9144002"/>
          </a:xfrm>
        </p:spPr>
      </p:pic>
      <p:sp>
        <p:nvSpPr>
          <p:cNvPr id="5" name="Prostokąt 4"/>
          <p:cNvSpPr/>
          <p:nvPr/>
        </p:nvSpPr>
        <p:spPr>
          <a:xfrm>
            <a:off x="4857752" y="500042"/>
            <a:ext cx="3688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Szwecja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 porównaniu do innych krajów ten jest bardziej zabudowany, lecz to nie oznacza, że przez to jest 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gorszy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W zasadzie pod względem wyglądu jest u mnie na drugim miejscu.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1436" cy="6858000"/>
          </a:xfrm>
        </p:spPr>
      </p:pic>
      <p:sp>
        <p:nvSpPr>
          <p:cNvPr id="5" name="Prostokąt 4"/>
          <p:cNvSpPr/>
          <p:nvPr/>
        </p:nvSpPr>
        <p:spPr>
          <a:xfrm>
            <a:off x="5286380" y="500042"/>
            <a:ext cx="2654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Dania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071678"/>
            <a:ext cx="91440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 wszystkich 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państw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Dania najbardziej mi się spodobała, ponieważ 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jest tam bardzo wiele uliczek do zwiedzania, jest dużo sklepów i praktycznie wszędzie stoją rowery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mbol zastępczy zawartości 3" descr="IMG_1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31756" y="-1131755"/>
            <a:ext cx="6880490" cy="9144001"/>
          </a:xfrm>
        </p:spPr>
      </p:pic>
      <p:sp>
        <p:nvSpPr>
          <p:cNvPr id="5" name="Prostokąt 4"/>
          <p:cNvSpPr/>
          <p:nvPr/>
        </p:nvSpPr>
        <p:spPr>
          <a:xfrm>
            <a:off x="857224" y="2000240"/>
            <a:ext cx="70462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Żadne z powyższych zdjęć nie jest pobrane z 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internetu</a:t>
            </a:r>
            <a:r>
              <a:rPr lang="pl-PL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209</Words>
  <Application>Microsoft Office PowerPoint</Application>
  <PresentationFormat>Pokaz na ekranie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Oliwia</dc:creator>
  <cp:lastModifiedBy>Oliwia</cp:lastModifiedBy>
  <cp:revision>14</cp:revision>
  <dcterms:created xsi:type="dcterms:W3CDTF">2015-11-30T17:01:00Z</dcterms:created>
  <dcterms:modified xsi:type="dcterms:W3CDTF">2015-12-03T18:43:22Z</dcterms:modified>
</cp:coreProperties>
</file>