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16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88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265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999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172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368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9745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3969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637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444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691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466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121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579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244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68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3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A76446-E8E7-40AC-B3B0-EF69EAC78E25}" type="datetimeFigureOut">
              <a:rPr lang="pl-PL" smtClean="0"/>
              <a:t>2015-12-07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4DA83F-E293-4847-A16F-625AD9A8A4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62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928401" y="1606358"/>
            <a:ext cx="6987645" cy="2581178"/>
          </a:xfrm>
        </p:spPr>
        <p:txBody>
          <a:bodyPr/>
          <a:lstStyle/>
          <a:p>
            <a:pPr algn="l"/>
            <a:r>
              <a:rPr lang="pl-PL" dirty="0" smtClean="0"/>
              <a:t>Cześć. Opowiem Tobie o moich wakacjach. </a:t>
            </a:r>
            <a:r>
              <a:rPr lang="pl-PL" dirty="0" smtClean="0">
                <a:sym typeface="Wingdings" panose="05000000000000000000" pitchFamily="2" charset="2"/>
              </a:rPr>
              <a:t> Zapraszam!!!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4104408" y="302067"/>
            <a:ext cx="51746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Moje wakacje.</a:t>
            </a:r>
            <a:endParaRPr lang="pl-PL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39921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28401" y="249382"/>
            <a:ext cx="8574622" cy="945573"/>
          </a:xfrm>
        </p:spPr>
        <p:txBody>
          <a:bodyPr>
            <a:normAutofit fontScale="90000"/>
          </a:bodyPr>
          <a:lstStyle/>
          <a:p>
            <a:pPr algn="l"/>
            <a:r>
              <a:rPr lang="pl-PL" dirty="0" smtClean="0"/>
              <a:t>Kajaki.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928401" y="1107595"/>
            <a:ext cx="6987645" cy="3111114"/>
          </a:xfrm>
        </p:spPr>
        <p:txBody>
          <a:bodyPr/>
          <a:lstStyle/>
          <a:p>
            <a:pPr algn="l"/>
            <a:r>
              <a:rPr lang="pl-PL" dirty="0" smtClean="0"/>
              <a:t>Podczas wakacji byłem na kajakach. W Tarnowie koło Wałcza spędziłem miłe i mniej miłe chwile. Na początku pływaliśmy spokojnie nic szczególnego było jak zawsze czyli płynęliśmy na słońcu, deszczu po wodospadach między lasami, łąkami.</a:t>
            </a:r>
          </a:p>
          <a:p>
            <a:pPr algn="l"/>
            <a:r>
              <a:rPr lang="pl-PL" dirty="0" smtClean="0"/>
              <a:t>W ostatni dzień pływania (Czwartek) stało się coś dziwnego nie codziennego. Płynęliśmy po rzece Dobrzycy i nagle z konaru drzewa wyleciały osy i mnie pogryzły. </a:t>
            </a:r>
            <a:r>
              <a:rPr lang="pl-PL" dirty="0" smtClean="0">
                <a:sym typeface="Wingdings" panose="05000000000000000000" pitchFamily="2" charset="2"/>
              </a:rPr>
              <a:t>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2869153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28401" y="228601"/>
            <a:ext cx="8574622" cy="1007918"/>
          </a:xfrm>
        </p:spPr>
        <p:txBody>
          <a:bodyPr/>
          <a:lstStyle/>
          <a:p>
            <a:pPr algn="l"/>
            <a:r>
              <a:rPr lang="pl-PL" dirty="0" smtClean="0"/>
              <a:t>Morze.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928401" y="1236519"/>
            <a:ext cx="8574621" cy="2878281"/>
          </a:xfrm>
        </p:spPr>
        <p:txBody>
          <a:bodyPr/>
          <a:lstStyle/>
          <a:p>
            <a:pPr algn="l"/>
            <a:r>
              <a:rPr lang="pl-PL" dirty="0" smtClean="0"/>
              <a:t>Nad morze pojechaliśmy do Władysławowa. Byliśmy na półwyspie Helskim. Kąpaliśmy się nad morzem, zwiedzaliśmy Władysławowo i Hel.</a:t>
            </a:r>
          </a:p>
          <a:p>
            <a:pPr algn="l"/>
            <a:endParaRPr lang="pl-PL" dirty="0"/>
          </a:p>
          <a:p>
            <a:pPr algn="l"/>
            <a:endParaRPr lang="pl-PL" dirty="0" smtClean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1435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/>
              <a:t>Moje wakacje bardzo mi się podobały. </a:t>
            </a:r>
            <a:r>
              <a:rPr lang="pl-PL" dirty="0" smtClean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84663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25</TotalTime>
  <Words>116</Words>
  <Application>Microsoft Office PowerPoint</Application>
  <PresentationFormat>Panoramiczny</PresentationFormat>
  <Paragraphs>9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</vt:lpstr>
      <vt:lpstr>Paralaksa</vt:lpstr>
      <vt:lpstr>Prezentacja programu PowerPoint</vt:lpstr>
      <vt:lpstr>Kajaki.</vt:lpstr>
      <vt:lpstr>Morze.</vt:lpstr>
      <vt:lpstr>Moje wakacje bardzo mi się podobały. 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Edyta Górzyńska</dc:creator>
  <cp:lastModifiedBy>Edyta Górzyńska</cp:lastModifiedBy>
  <cp:revision>3</cp:revision>
  <dcterms:created xsi:type="dcterms:W3CDTF">2015-12-07T20:25:58Z</dcterms:created>
  <dcterms:modified xsi:type="dcterms:W3CDTF">2015-12-07T20:51:38Z</dcterms:modified>
</cp:coreProperties>
</file>