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862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86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294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478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678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630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60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838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934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415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41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07159-B967-4A40-92B5-DF8AFD96F33A}" type="datetimeFigureOut">
              <a:rPr lang="en-IN" smtClean="0"/>
              <a:t>05-11-2022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519B1-F794-4320-B69B-BB7EAB7FB6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551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1354"/>
            <a:ext cx="9144000" cy="942536"/>
          </a:xfrm>
        </p:spPr>
        <p:txBody>
          <a:bodyPr>
            <a:normAutofit/>
          </a:bodyPr>
          <a:lstStyle/>
          <a:p>
            <a:r>
              <a:rPr lang="fr-FR" dirty="0"/>
              <a:t>1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23890"/>
            <a:ext cx="9144000" cy="5634110"/>
          </a:xfrm>
        </p:spPr>
        <p:txBody>
          <a:bodyPr>
            <a:normAutofit/>
          </a:bodyPr>
          <a:lstStyle/>
          <a:p>
            <a:endParaRPr lang="en-IN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678" y="1223890"/>
            <a:ext cx="4903561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12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832"/>
          </a:xfrm>
        </p:spPr>
        <p:txBody>
          <a:bodyPr/>
          <a:lstStyle/>
          <a:p>
            <a:pPr algn="ctr"/>
            <a:r>
              <a:rPr lang="fr-FR" dirty="0" smtClean="0"/>
              <a:t>2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60" y="1242000"/>
            <a:ext cx="4380479" cy="5616000"/>
          </a:xfrm>
        </p:spPr>
      </p:pic>
    </p:spTree>
    <p:extLst>
      <p:ext uri="{BB962C8B-B14F-4D97-AF65-F5344CB8AC3E}">
        <p14:creationId xmlns:p14="http://schemas.microsoft.com/office/powerpoint/2010/main" val="2315080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3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324" y="1350000"/>
            <a:ext cx="4373352" cy="5508000"/>
          </a:xfrm>
        </p:spPr>
      </p:pic>
    </p:spTree>
    <p:extLst>
      <p:ext uri="{BB962C8B-B14F-4D97-AF65-F5344CB8AC3E}">
        <p14:creationId xmlns:p14="http://schemas.microsoft.com/office/powerpoint/2010/main" val="188617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020"/>
          </a:xfrm>
        </p:spPr>
        <p:txBody>
          <a:bodyPr/>
          <a:lstStyle/>
          <a:p>
            <a:pPr algn="ctr"/>
            <a:r>
              <a:rPr lang="fr-FR" dirty="0" smtClean="0"/>
              <a:t>4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000" y="1098000"/>
            <a:ext cx="4560000" cy="5760000"/>
          </a:xfrm>
        </p:spPr>
      </p:pic>
    </p:spTree>
    <p:extLst>
      <p:ext uri="{BB962C8B-B14F-4D97-AF65-F5344CB8AC3E}">
        <p14:creationId xmlns:p14="http://schemas.microsoft.com/office/powerpoint/2010/main" val="425989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/>
          <a:lstStyle/>
          <a:p>
            <a:pPr algn="ctr"/>
            <a:r>
              <a:rPr lang="fr-FR" dirty="0" smtClean="0"/>
              <a:t>5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602" y="1494000"/>
            <a:ext cx="3952795" cy="5364000"/>
          </a:xfrm>
        </p:spPr>
      </p:pic>
    </p:spTree>
    <p:extLst>
      <p:ext uri="{BB962C8B-B14F-4D97-AF65-F5344CB8AC3E}">
        <p14:creationId xmlns:p14="http://schemas.microsoft.com/office/powerpoint/2010/main" val="266232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</vt:lpstr>
      <vt:lpstr>2</vt:lpstr>
      <vt:lpstr>3</vt:lpstr>
      <vt:lpstr>4</vt:lpstr>
      <vt:lpstr>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promina.tevels@gmail.com</dc:creator>
  <cp:lastModifiedBy>promina.tevels@gmail.com</cp:lastModifiedBy>
  <cp:revision>3</cp:revision>
  <dcterms:created xsi:type="dcterms:W3CDTF">2022-11-05T21:36:30Z</dcterms:created>
  <dcterms:modified xsi:type="dcterms:W3CDTF">2022-11-05T21:47:19Z</dcterms:modified>
</cp:coreProperties>
</file>