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19722E-8E2A-4BEA-982F-B8658FEF347A}" type="datetimeFigureOut">
              <a:rPr lang="pl-PL" smtClean="0"/>
              <a:pPr/>
              <a:t>2015-10-22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14F483-539C-42F4-BF8A-36C5D36F7F33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pl-PL" dirty="0" smtClean="0"/>
              <a:t>WSPOMNIENIA Z WAKACJI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Sarbinowo</a:t>
            </a:r>
          </a:p>
          <a:p>
            <a:endParaRPr lang="pl-PL" dirty="0"/>
          </a:p>
        </p:txBody>
      </p:sp>
      <p:sp>
        <p:nvSpPr>
          <p:cNvPr id="1026" name="AutoShape 2" descr="Znalezione obrazy dla zapytania sarbin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Znalezione obrazy dla zapytania sarbin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0" name="Picture 6" descr="Znalezione obrazy dla zapytania sarbin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149080"/>
            <a:ext cx="3499588" cy="2448272"/>
          </a:xfrm>
          <a:prstGeom prst="rect">
            <a:avLst/>
          </a:prstGeom>
          <a:noFill/>
        </p:spPr>
      </p:pic>
      <p:pic>
        <p:nvPicPr>
          <p:cNvPr id="1032" name="Picture 8" descr="Znalezione obrazy dla zapytania sarbinow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3808815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Nowe molo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3010" name="Picture 2" descr="Znalezione obrazy dla zapytania sarbin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4886257" cy="2736304"/>
          </a:xfrm>
          <a:prstGeom prst="rect">
            <a:avLst/>
          </a:prstGeom>
          <a:noFill/>
        </p:spPr>
      </p:pic>
      <p:pic>
        <p:nvPicPr>
          <p:cNvPr id="43012" name="Picture 4" descr="Znalezione obrazy dla zapytania sarbinow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284984"/>
            <a:ext cx="4544766" cy="3024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Można się przejechać ciuchcią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5058" name="Picture 2" descr="Znalezione obrazy dla zapytania sarbin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3845374" cy="2880320"/>
          </a:xfrm>
          <a:prstGeom prst="rect">
            <a:avLst/>
          </a:prstGeom>
          <a:noFill/>
        </p:spPr>
      </p:pic>
      <p:pic>
        <p:nvPicPr>
          <p:cNvPr id="45060" name="Picture 4" descr="Znalezione obrazy dla zapytania sarbinow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284984"/>
            <a:ext cx="4037642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Sam tam najpiękniejsze zachody słońca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6082" name="Picture 2" descr="Znalezione obrazy dla zapytania sarbin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280920" cy="4887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Latarnia morska w Gąskach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7106" name="AutoShape 2" descr="Znalezione obrazy dla zapytania latarnia w g&amp;aogon;sk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7108" name="AutoShape 4" descr="Znalezione obrazy dla zapytania latarnia w g&amp;aogon;sk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7110" name="AutoShape 6" descr="Znalezione obrazy dla zapytania latarnia w g&amp;aogon;sk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7112" name="AutoShape 8" descr="Znalezione obrazy dla zapytania latarnia w g&amp;aogon;sk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7114" name="Picture 10" descr="Znalezione obrazy dla zapytania latarnia w g&amp;aogon;ska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44824"/>
            <a:ext cx="4320480" cy="4699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19</Words>
  <Application>Microsoft Office PowerPoint</Application>
  <PresentationFormat>Pokaz na ekranie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Przepływ</vt:lpstr>
      <vt:lpstr>WSPOMNIENIA Z WAKACJI</vt:lpstr>
      <vt:lpstr>Nowe molo</vt:lpstr>
      <vt:lpstr>Można się przejechać ciuchcią</vt:lpstr>
      <vt:lpstr>Sam tam najpiękniejsze zachody słońca</vt:lpstr>
      <vt:lpstr>Latarnia morska w Gąskach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5</cp:revision>
  <dcterms:created xsi:type="dcterms:W3CDTF">2015-09-10T10:31:28Z</dcterms:created>
  <dcterms:modified xsi:type="dcterms:W3CDTF">2015-10-22T07:26:31Z</dcterms:modified>
</cp:coreProperties>
</file>