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olny kształt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DF579D7-3C48-4388-A4F7-B6FFD36E1A1C}" type="datetimeFigureOut">
              <a:rPr lang="pl-PL" smtClean="0"/>
              <a:t>2015-10-22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62F5F94-6F17-413F-B22A-C58ADEE9E054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Wspomnienia z wakacji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Uśmiechnięta buźka 3"/>
          <p:cNvSpPr/>
          <p:nvPr/>
        </p:nvSpPr>
        <p:spPr>
          <a:xfrm>
            <a:off x="7380312" y="2564904"/>
            <a:ext cx="648072" cy="648072"/>
          </a:xfrm>
          <a:prstGeom prst="smileyFac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Tegoroczne </a:t>
            </a:r>
            <a:r>
              <a:rPr lang="pl-PL" dirty="0" err="1" smtClean="0"/>
              <a:t>wkację</a:t>
            </a:r>
            <a:r>
              <a:rPr lang="pl-PL" dirty="0" smtClean="0"/>
              <a:t> </a:t>
            </a:r>
            <a:r>
              <a:rPr lang="pl-PL" dirty="0" smtClean="0"/>
              <a:t>były dla mnie bardzo ciekawe i interesujące ponieważ zwiedziłem wiele miejsc, które wzbudziły we mnie ogromne zainteresowanie i zachwyt.</a:t>
            </a:r>
            <a:br>
              <a:rPr lang="pl-PL" dirty="0" smtClean="0"/>
            </a:br>
            <a:r>
              <a:rPr lang="pl-PL" dirty="0" smtClean="0"/>
              <a:t>N początku pojechałem do </a:t>
            </a:r>
            <a:r>
              <a:rPr lang="pl-PL" dirty="0" smtClean="0"/>
              <a:t>babci, </a:t>
            </a:r>
            <a:r>
              <a:rPr lang="pl-PL" dirty="0" smtClean="0"/>
              <a:t>gdzie spędziłem większą część wakacji. </a:t>
            </a:r>
            <a:r>
              <a:rPr lang="pl-PL" dirty="0" smtClean="0"/>
              <a:t>Od dychałem  tam </a:t>
            </a:r>
            <a:r>
              <a:rPr lang="pl-PL" dirty="0" smtClean="0"/>
              <a:t>świeżego powietrza i pięknych </a:t>
            </a:r>
            <a:r>
              <a:rPr lang="pl-PL" dirty="0" smtClean="0"/>
              <a:t>krajobrazów rozległe lasy 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l-PL" dirty="0" smtClean="0"/>
              <a:t>W tym roku wakacje </a:t>
            </a:r>
            <a:r>
              <a:rPr lang="pl-PL" dirty="0" err="1" smtClean="0"/>
              <a:t>spedziłam</a:t>
            </a:r>
            <a:r>
              <a:rPr lang="pl-PL" dirty="0" smtClean="0"/>
              <a:t> nad morzem razem z moja rodzina .</a:t>
            </a:r>
          </a:p>
          <a:p>
            <a:r>
              <a:rPr lang="pl-PL" dirty="0" smtClean="0"/>
              <a:t>                       Pierwszy tydzień wakacji </a:t>
            </a:r>
            <a:r>
              <a:rPr lang="pl-PL" dirty="0" err="1" smtClean="0"/>
              <a:t>spedziłam</a:t>
            </a:r>
            <a:r>
              <a:rPr lang="pl-PL" dirty="0" smtClean="0"/>
              <a:t> nad morzem . Gdy tam pojechałam nikogo nie znałam ale szybko zapoznałam znajomych </a:t>
            </a:r>
            <a:r>
              <a:rPr lang="pl-PL" dirty="0" err="1" smtClean="0"/>
              <a:t>odrazu</a:t>
            </a:r>
            <a:r>
              <a:rPr lang="pl-PL" dirty="0" smtClean="0"/>
              <a:t> mi sie tu spodobało . Codziennie </a:t>
            </a:r>
            <a:r>
              <a:rPr lang="pl-PL" dirty="0" err="1" smtClean="0"/>
              <a:t>chodziłamz</a:t>
            </a:r>
            <a:r>
              <a:rPr lang="pl-PL" dirty="0" smtClean="0"/>
              <a:t> nimi na plażę i się </a:t>
            </a:r>
            <a:r>
              <a:rPr lang="pl-PL" dirty="0" err="1" smtClean="0"/>
              <a:t>oplałam</a:t>
            </a:r>
            <a:r>
              <a:rPr lang="pl-PL" dirty="0" smtClean="0"/>
              <a:t> . </a:t>
            </a:r>
            <a:r>
              <a:rPr lang="pl-PL" dirty="0" err="1" smtClean="0"/>
              <a:t>Nastepne</a:t>
            </a:r>
            <a:r>
              <a:rPr lang="pl-PL" dirty="0" smtClean="0"/>
              <a:t> dni spędziłam razem z rodziną . Mama </a:t>
            </a:r>
            <a:r>
              <a:rPr lang="pl-PL" dirty="0" err="1" smtClean="0"/>
              <a:t>zaproponowałą</a:t>
            </a:r>
            <a:r>
              <a:rPr lang="pl-PL" dirty="0" smtClean="0"/>
              <a:t> rejs </a:t>
            </a:r>
            <a:r>
              <a:rPr lang="pl-PL" dirty="0" err="1" smtClean="0"/>
              <a:t>statkiemi</a:t>
            </a:r>
            <a:r>
              <a:rPr lang="pl-PL" dirty="0" smtClean="0"/>
              <a:t> wszyscy </a:t>
            </a:r>
            <a:r>
              <a:rPr lang="pl-PL" dirty="0" err="1" smtClean="0"/>
              <a:t>odrazu</a:t>
            </a:r>
            <a:r>
              <a:rPr lang="pl-PL" dirty="0" smtClean="0"/>
              <a:t> sie </a:t>
            </a:r>
            <a:r>
              <a:rPr lang="pl-PL" dirty="0" err="1" smtClean="0"/>
              <a:t>zgodzili.gdy</a:t>
            </a:r>
            <a:r>
              <a:rPr lang="pl-PL" dirty="0" smtClean="0"/>
              <a:t> poszliśmy na statek juz miał odpłynąć na szczęście zdążyliśmy. Na statku było super ciągle się chwiał ale to było bardzo fajne . Gdy wyjrzałam na morze zobaczyłam jakie jest piękne gdy byliśmy na środku wtedy było można zobaczyć daleką plaże i piękne niebo  łączące się z morzem . Gdy juz przyszedł czas wysiadać wszyscy byli bardzo zawiedzeni bo bardzo im się podobało . Potem </a:t>
            </a:r>
            <a:r>
              <a:rPr lang="pl-PL" dirty="0" err="1" smtClean="0"/>
              <a:t>odpoczełam</a:t>
            </a:r>
            <a:r>
              <a:rPr lang="pl-PL" dirty="0" smtClean="0"/>
              <a:t> na plaży i razem z moją </a:t>
            </a:r>
            <a:r>
              <a:rPr lang="pl-PL" dirty="0" smtClean="0"/>
              <a:t>starszą siostra </a:t>
            </a:r>
            <a:r>
              <a:rPr lang="pl-PL" dirty="0" smtClean="0"/>
              <a:t>budowałyśmy zamki z piasku . Przez cały czas pobytu nad morzem </a:t>
            </a:r>
            <a:r>
              <a:rPr lang="pl-PL" dirty="0" smtClean="0"/>
              <a:t>chodziłem </a:t>
            </a:r>
            <a:r>
              <a:rPr lang="pl-PL" dirty="0" smtClean="0"/>
              <a:t>się kąpać i nurkowałam .Codziennie </a:t>
            </a:r>
            <a:r>
              <a:rPr lang="pl-PL" dirty="0" err="1" smtClean="0"/>
              <a:t>oglądałąm</a:t>
            </a:r>
            <a:r>
              <a:rPr lang="pl-PL" dirty="0" smtClean="0"/>
              <a:t> zachody słońca . </a:t>
            </a:r>
            <a:r>
              <a:rPr lang="pl-PL" dirty="0" err="1" smtClean="0"/>
              <a:t>Nastepne</a:t>
            </a:r>
            <a:r>
              <a:rPr lang="pl-PL" dirty="0" smtClean="0"/>
              <a:t> dni poświeciłam moim znajomym ,których poznałam . </a:t>
            </a:r>
            <a:r>
              <a:rPr lang="pl-PL" dirty="0" err="1" smtClean="0"/>
              <a:t>Poszlismy</a:t>
            </a:r>
            <a:r>
              <a:rPr lang="pl-PL" dirty="0" smtClean="0"/>
              <a:t> razem na zakupy tam spodobał mi sie kapelusz koleżanka </a:t>
            </a:r>
            <a:r>
              <a:rPr lang="pl-PL" dirty="0" err="1" smtClean="0"/>
              <a:t>doradziłą</a:t>
            </a:r>
            <a:r>
              <a:rPr lang="pl-PL" dirty="0" smtClean="0"/>
              <a:t> mi aby go kupić i </a:t>
            </a:r>
            <a:r>
              <a:rPr lang="pl-PL" dirty="0" smtClean="0"/>
              <a:t>kupił </a:t>
            </a:r>
            <a:r>
              <a:rPr lang="pl-PL" dirty="0" smtClean="0"/>
              <a:t>.po zakupach razem z </a:t>
            </a:r>
            <a:r>
              <a:rPr lang="pl-PL" dirty="0" smtClean="0"/>
              <a:t>kolegami </a:t>
            </a:r>
            <a:r>
              <a:rPr lang="pl-PL" dirty="0" smtClean="0"/>
              <a:t>i kolegami zagraliśmy w siatkówkę . razem z rodzicami chodziłam na spacery po </a:t>
            </a:r>
            <a:r>
              <a:rPr lang="pl-PL" dirty="0" err="1" smtClean="0"/>
              <a:t>plazy</a:t>
            </a:r>
            <a:r>
              <a:rPr lang="pl-PL" dirty="0" smtClean="0"/>
              <a:t> . Gdy musieliśmy już wracać do domu byłam bardzo smutna . przykro mi było opuszczać to piękne miejsce w którym </a:t>
            </a:r>
            <a:r>
              <a:rPr lang="pl-PL" dirty="0" err="1" smtClean="0"/>
              <a:t>poznałąm</a:t>
            </a:r>
            <a:r>
              <a:rPr lang="pl-PL" dirty="0" smtClean="0"/>
              <a:t> </a:t>
            </a:r>
            <a:r>
              <a:rPr lang="pl-PL" dirty="0" err="1" smtClean="0"/>
              <a:t>tylku</a:t>
            </a:r>
            <a:r>
              <a:rPr lang="pl-PL" dirty="0" smtClean="0"/>
              <a:t> fajnych </a:t>
            </a:r>
            <a:r>
              <a:rPr lang="pl-PL" dirty="0" err="1" smtClean="0"/>
              <a:t>osob</a:t>
            </a:r>
            <a:r>
              <a:rPr lang="pl-PL" dirty="0" smtClean="0"/>
              <a:t> .</a:t>
            </a:r>
            <a:r>
              <a:rPr lang="pl-PL" dirty="0" err="1" smtClean="0"/>
              <a:t>Pożegnałąm</a:t>
            </a:r>
            <a:r>
              <a:rPr lang="pl-PL" dirty="0" smtClean="0"/>
              <a:t> sie z wszystkimi i ruszyliśmy do domu .</a:t>
            </a:r>
          </a:p>
          <a:p>
            <a:r>
              <a:rPr lang="pl-PL" dirty="0" smtClean="0"/>
              <a:t>                                tak spędziłam moje </a:t>
            </a:r>
            <a:r>
              <a:rPr lang="pl-PL" dirty="0" err="1" smtClean="0"/>
              <a:t>wakację</a:t>
            </a:r>
            <a:r>
              <a:rPr lang="pl-PL" dirty="0" smtClean="0"/>
              <a:t> </a:t>
            </a:r>
            <a:r>
              <a:rPr lang="pl-PL" dirty="0" err="1" smtClean="0"/>
              <a:t>chciałąbym</a:t>
            </a:r>
            <a:r>
              <a:rPr lang="pl-PL" dirty="0" smtClean="0"/>
              <a:t> je jeszcze raz </a:t>
            </a:r>
            <a:r>
              <a:rPr lang="pl-PL" dirty="0" err="1" smtClean="0"/>
              <a:t>powtorzyć</a:t>
            </a:r>
            <a:r>
              <a:rPr lang="pl-PL" dirty="0" smtClean="0"/>
              <a:t> , ponieważ bardzo mi się podobały . 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026" name="AutoShape 2" descr="data:image/jpeg;base64,/9j/4AAQSkZJRgABAQAAAQABAAD/2wCEAAkGBxQSEhUUExQWFRUVFxUYFxgVFRoXFxcUFxQYFxUXFBgYHCggGBolHBcUITEhJSktLi4uFx8zODMsNygtLisBCgoKDg0OGhAQGy0kICQsLCwsLCwsLCwsLCwsLCwsLCwsLCwtLCwsLCwsLCwsLCwsLCwsLCwsLCwsLCwsLCwsLP/AABEIAKgBLAMBIgACEQEDEQH/xAAbAAACAwEBAQAAAAAAAAAAAAADBAECBQAGB//EAEYQAAEDAgMEBwUGAwYEBwAAAAEAAhEDIQQSMUFRYXEFEyKBkaGxBjLB0fAUQlJicpJT0uEVFiNDgvEkY6KjBxczg7LC4v/EABoBAAMBAQEBAAAAAAAAAAAAAAABAgMEBQb/xAAtEQACAgECBQMDBQADAAAAAAAAAQIRAxIhBBMxQVFSYZEUMqEiQoHR8CMkYv/aAAwDAQACEQMRAD8A+fsKJWkgcENoTABhfQp7HjMTARGFDJuisU2XQRhK2OjnOOpkJPAYUON+7n9St2nQDdFvjT6nHxE4pae5UtQMS/KE5UsJWV0jWaYy3tdaTlRz4cTm+gjWrzrql0XqSSnMLgMx4byuZtt7HqxhGKuToUpiVqYbAiAUYYIA+gTWwEeC0jDvI58nErpjK06UCETIjNpq2Rb2eZOVti4YuypjIuNNFk2hGoCRZApUcwAWlUpqlClDQoatnXDNpx7IEylGiktTORRkVHM5Nu2L5FGVMZFBYgLF8qgtR8igtQUmL5V2VHLVUtQOwOVQWo2VRlSGBhQWouVRlQMDlVS1GIUFqQwMLiFckID6k8knJGiTZdUc66nNuv8ABSxkcSobsroCLSiChxRG00TKlQ9R5hiO2rAIQArZO9c+qjuUNTol1Kbhc0Qj1GZRcbBoVAiAfFFovQzU6KqHhHh5rTxtXINknf6rEw2Mjsn3Y0+tqnEBxOYC0eWmi2WVJUc0uFc5amtjUGJBAYIJOsacYlK1MPk2SOOyVn0yZ7Myt/oyk9zSHe7u+SNakVHE8Kb7dwfR9BsmwI+ti08kDcpweADBpdMupWutYbI8/ipxlOouzKq4oTATVNll1DDMdcAiDadsbU8xiakTlUYpJLddRVlOytkTXVrurTs5m7FcijIm8ijq0WAo5iqWJw0lHVp2UnQqGLixMuYqliLELFirlTJYoyIsYsWKuVMOEJdtZpMAz8EtRcYtq0QWqhamA1DqWRZSW9Ai1Vyo0Ib3gXKLGkUIQatQBDrYnwQKjpWcsng3ji8hHYm3FCa/eVLKBJjdsTTcOANPFTbZo9MdkKlpdsUsw28o9GkTclFyIW5EpVsgApAKUYtQ32ColbkBQXoLXk6aLnOG5Q5mixtmAE3h3AXgHgStPGezzxdtx4LIqYdzdRC5+nU7YzUug5VrtLAIh07kqWTohgLRwGGJc2xMnQCY5qMmRUdPD4n/AAdhcKJEyRvA05r0mH6NYLglwvFhY8CmsD0SWGSbEXbFp2LSZQhaYltcji4zid9ON7exk0+jWNFhF5najUKjZy8/rRaYpKzaPALbUl0OLU5J67YqGKeqBTfUqj8PpFkPIRHDfsLtpiLaLqVCOKdbSVhSS1jeNq0KdWuyJzqlHVp6zPlCnVqOrTnVKDTT1kvEJmmq9Wm3iP8AZRkT1CeNihpqpppssVcieoWhiZYhVLb085iRxjgJA94DYhzo0xYnN0K46nmYYn65oGEogCCRJ2TtTGPf/hWtYW2z3pLo4mbCXR4BZ6v1HcscuTV92OMadv0F1SAJOiM5wAJJFte5J9bma69zMDcN6vUjlWJvdgW41pkAb4WfUrFxUNZGqJhqBebLNybOxY4RugdOiS4BOmgMw0tsR6WFDQNpH1CKG8FaOec76C4pqS1HIVC1VZFMDkhVcVd7o3d5WfXxO6/JQ50aRxtjbnJZwLrTZKuxDtzlP2l0e6eZUOdmyxNDIYNFDqPJL08xMyAUXr3cPBLUNxfY9m6juXnukeg6hJcIIM2A05BexyLhTXM8tjxRlB7HhMN7N1HHtQ0byvS9E9ENoi13b5PhGi2RRVxRUKauzonOclp6IXaxXFNMNpIraarnGCwCwpK4opoUkRtFJ5i1w4mKKnqU+KKsKKnnGiwGd1KkUuC0uqXCijnA8BndWu6paJoKDRTWYl4DO6lUfhwVpmihuoquaQ8BndVCqaafNFDdQB1CtZSHhEXMVCwJ40AEN9NUspDwCZYss0nB94u43kTEGwWvUZw8vRAyzsvvI1RrsqEdCfuZGK6OLgSTJ38EtTAp0iQ654bNq9B1R4eCBVoHZl4yE7KUuzPKlzy3LeD/ALo7OjHwDm89i3DSI2MA5IeIfsD2tPd8U0xzyOT2MpnRNrm6Yo4XJca8UJ+KLTDn5/LzCTq1y7U+eidoWmT6vY021J0g8ig4iuBYyDrZApYsBsH/AHS7jndMi6HN0THEk9yzcVHaiZMElWOJcRIEdyOzDtAufRc94G3zRqHJJvZCJEzNt83UEO2O8vkmBl2uHiuJadvopbGZzqRJ94+QRWYefvHx+SK/INvgfklH1WjTNzMpWVVjIpNG2e9Uc3cWjzSdV+9wVevH4j4JWPSfUweCsFVrgitcF4H1TPXXCo4BEaFAKu1L6opcKXa1FawqjSEVr+KPqSlwwVlMorKSE14Rm1VP1Ja4cIKSIKao2oiCol9SV9OSaajq1JqqvXjh4oXECfDnGmoLFU4xu9v7ggP6SpjV7R/qHzWsc7ZnLAFcxDLEB/S1If5jP3D4ID+mKZ917P8AVIWyyy8GMsSGyxUcxLO6RbEhzed4SlbpYgxA8TEd4WkcjMniQ89iE9qx6/TVXRtNvAzPwWdicbi3Wu2NwHxC3i2+6+TGUfZnpC1AqQNoC8xUp4gjtVXgco9Agt6Je+3WuO+Tbu3rS4rrIz0SfSJv1cYwffb5LPr9MMGjh5pJ3sy7Y+eZi6FU9mX8PH+iazYvUJ4J+DsR0tNj6fEFZtbpDjI3EkrUHssPvVO4D4rn+zTALOvx80/qcfZlLh5+DAfixuCE7FcFv/3eEXI5yUJ3QA2PjuR9RDyVyZeDz5rnd6qvWlbrug/zjwQj0N+ceCOfDyHKl4Mc1iqmqVqu6IM+8qVOi8oLnOAA2k29EPNHyLlvwZTnlSC5arOiyQCCIIBGuhE7lYdFHaT9cyjnR8j5cvBkkuXQd61T0UeCkdFE7W+BPxS58fIct+DIz2iAfVDIO9bn9kEbT3QFI6KO8pc6L7j0NHoB0t9Srt6W5rA+009zvAfNT9qpbneA+a8vRi9LPYWr1o9COmOauOmTxXnRiae53gPmriszc7671Lhj9LNEn6ono29NFXHTv19BeZ6xn5/rvUFzPz+P9VHKx+GaJ/8AqPyeo/vFGxWHtPwXlxl31PL5q7Ws/P5fNJ48XpZa1P8AfH5PRu9ro0aO+VVvti7+GPE/JYHVM3v8kzhcNSkSXxN/dUS5MV9j/JrixOUt8kf4Npvti7+Fm7ypq+0wfAdh3+AI8wq9K4bCZW9UamaLyB8fgsV2GZszeDVljnjnvoa+TSWGFXqr2dI2H9PtOtAkcWBAqdMMMf8ACsNrywTm4bwsp2FG9/ko+yDe/wAAuuOhftf5/s48mK/3x+V/Rqnp1mhwzNdwNvCxVj09RBP/AAw2R2B3zb0WMcIN7/L5rvsvF/ktf+P0v8mDxS9cflf0bzfaCgP8mD+gfJEHtLTGjSOTYXmzgxvcqnBDe5ChhfVS/JLjkXSUPlHpT7Ss3HwVf7xs3O8F5o4Pi7wUjB8T4K+Vg8Mzay+qPyj0DvaBm53ou/t5m4+C8zUc1riwl2YNDogaExaSl6fSNPMWuFVkbXUnAa74v3Kf+tdbkuObyj1jum2cUF3TIO/wWCMVR/iG/wCR3yVxXo/xD+x3yTvhl1bE45vY1ndMbh5IZ6WcdiRFSnsznd/hkTyzQqBzpuxobe5cSSdlg239EnxHCR6snl5/KNA9IncEN2Pclut/LPIz4yJVKlUi+VoG86ecLN8bwi9x8rOw7sW7cPJLV+lWt95zG2F3GBeQADoTY2F9Fl47pag336zTwac3kwfFeZxXSWGzEtpvqEkntuDRczslxHA7k48Up/bjde/+Qngkusj2bOlJEtAIOhiAe4pTpBzqoAeYE2A7IzaDiSvH1faCrGVmWk3YGNv4mUXoLox2Le4veYYBLiSTmdoB4O8Fi8eabuTpeEapRitj3v8AaDKbQH1GNAAbLnNEkDigu9o8MNazO4g+gWRT9iqX4/X4FMD2Ko/i8j/Oux5V2ic6xvvIO/2wwjdHOP6WH4gJce3mH/hVNT+G42HXyTI9jaA3d7R/MuHsfQ/L+0H4qXO+xSgl3MrGe3xv1VEC4yuqGTG2Wi096TP/AIgYnY2j+x38y9GPZWnOoj9Lfkjf3ap/jP7W/wAqjU/BVLyAc3XsnnlI/ooYzUQTpu+JT7XtOlKqbbWuHKJIRGNJ0oVNuwDnq5TrLURNlOwsfL5iEwyj5cR534hOspu/hRul7BHmUVtJ25g1vnHfoxS8iKUDPND6MfP6lc2kN31rb62rS6p35B3k/wD1CI3Dk6EeBPxEpc5DWNmaKOltlj9CyK2jw8rLTZhCdp7h83LnUmtgOqhs7C5gM/6lLzIpYmJMpHceFvr63o1HDn636wmOuoDXENMb6jB6Qrsx+F/jtP8A7s+QcoeRvsaxhTOqYI2m0ttfZv0+rqPsXcnOvom/v2tlBqW7pVQWH3aJPOnHqFMJtbFZEpdWLDBfmPkp+yjf9eKbFN+yi1vMN9QoOGxJ0NNvcXekLZTZzOMRUYbn4H5qRgzxRWdDYl13YjuayB6lHHQhntV6nIOj0uq5nuZ0hM4ON/h/RR9k+rfNNV+jaTLuzO4vquaP+oj0Sb8Vh6Z0pcmML3fvMBPmBofg77ON48vmiMoMGrm95ASlXp1hBDKTiN5ytHeASs1+IqGzCKYm+QBp73C58Ua2LSifbKnSaxlQ1RTeyXMJBh4DXdZTzARJBZE6loC8Kz2qqNN2tcO9p74keS9RjejnPs5972JzEyI2m4uDzWDU9iHEdmoY3ls8Nizljxz3krN4ZNMdJVntsR/k/wDc/wDwrf36/wCR/wB0/BiE32CrH/MH7PkVdvsBU21h3N15dpR9Jw77flhzmVf7cO2UWg8XuPyS1X21rn3W0m8mEn/qcVp/+XsRmrEbCMo8RfSEal7AU5hz6k82jnFk48Nw6/aJ5ZHlq/tLiXa1nAbmw3/4hZtfEOf7znO/USfVfRR7B0RqJFoJe6/gQof7B0QbgjbcvFu/4LeHLj9qr+CHJs+bZl2ZfTh7IUMs5WEbCO7Qzdcz2Tw8AhrBO8zw2myvWibZ8yDl772Swz20BENDiSZBkmYv3AfRWxR9m6M2bGuzYPJNs6OayBmjdYi2208VOtMHbKsFTe3vMIpzaHJ3Sb8kQUDEgE7IsLbwdqiiQeB2AmdBcGLHdqp1E0Vji23l5qwpk3tHAlQ6YJzCNoE+djuV3XEsIfyIDZ57PqyNQUQWRu3xK6D9E/AKrg6Ng4ZuO0gQiBhP9HCO5O0FMya3tGwaSf8ASP5ghH2mbtzHkGj52TLPZ+iIzOJ5tJ57bJ6h0LhmxDQeTfVYueJdjZKbMWp7VjRtMnd2pP8A0tVm+0Fd3uUfEOPxC9HTwjB7tOO4T5hNsw0C4I7p9Ap50O0R6JeTyDukekCezSDe4A+ZKMKXSLveqBs8QCP2tnzXrWUDsnxPoYRaeDd+F3kO+SIS5y8Ieh+Txr/Z/EvEVMS6ObnT4uNuaPg/YekDLnOedtreQleqqUHbMkje6fJrT6qjaFU61WMG3JTLj4vI9EnxDGsV9hTC+z9Nnu0xbeP6nbwWsygGC+RnF0BKkUh71WrU4ZyB4U4HiUGr0nRp+7SYOLon4k+Kxllcvc6I4K3extNIgEPDuDAX+YEeau3N+At4vhoPeJjvXnXe2VUgtY0tA3NDZ9ZSNXpOo+SS0bzUdJHcChQyvtQN4l1fwepqYsj/ADKbTtjNU9LeKzqvSoY4E16rz+FjWNaeZDZjvXnatcut1g13HKBbZAk96I1gvlLt8iw46yB4+C3jifdmEskOyNup7RE+6xxtMuM+pHol63SlaLnLOwGBEa9mJWbUebANzE3u4NgDbMQoq0XhwJABtpBO6XbI5LRY0jPmMvVuZJDieFj47NbSqNo6GIn8sTc/PQKzhcgwHb9e6YsfqFAoENBJnf2gJ4HeO5aJJGbbZZjRe47Ot9pts2/NQ+rDbd0n1j0UWES6ZvlGw7JNh4ALnhoAgyddIAG7iUEkuxRaBDbnUk+g2K+Gr1Jk3HKD4jRB6w/7WRLxdADPXO4RuMHxlW686mDrsseW9L0im6GWe0QPM22cFL2H1OfXINzGkj481ani29q0A7WxJH5jHNRWrNOhi82E+JPyQqbBpcl25uxNILYXB02lxjNOwZg0d8mN/ilarAHEmoQJ0ykhp37Uy2m1gGZr5OyL+shUp0ySY7I1mDPAWmU6XULfQJTpMiZaYJ0GURsMnVQS3URMxGjTxBjS/wBaqXUMvvHKToSYnlN/JWZhSRIJdv070tvIwLw0adqJ5bu/Uob8SwQCOQEgTsmBAWgyntLNN2Um3FDqEEnNadGmPEFuxGwKxU45+azDA0s5x5AtdZc7FE60hc63792nPxTtGk6IloFpgkT3QPVK4ig0WloI2km3O5CSpse5xqSZbvBOUtmw2g7PNVu0EOIdzi3jbZ6IdKq281GmNwJk7twV29IAWayP1HMUV4C/Jd9EmwPwLZG2Nqj+z3fedHCBp+0oP2p+odl/SIUsxro+67iYlGmQXEYbh3R23UW7dXEcTJUZ6YN8UOTGl3mLeKXwnQuEB1qVTebtAJ7pPmnOuoM9ykwxsnOR+4kDyXDd9L+DqSrqWbUpus12Iqng4sB/ZBR6VJwkMoxG19R7z3guCWr9PRYgN/KT5fhHik8R0i507haNAeImAO5Usc32/wB+A1RRq1ca9vv1WMP4WxPcGjN5pOp020Akl7o3tyA/uknyWRWxFpzHloCOBvI5BJU3kkdhzWTOZwEwPwt18louHXch5fCNd/T4NmATuAJ8S7NHdCz8R00XfeuDpBce7NMBCdVZuk63B5aT2UI4oFzRkGbQQ4G3Foudi1WKK7EvNJ9xltVz9cxO4CYGyGj4KWMgDJ2toJEgcOzt5nYoGHqTPvW1Ja0X/E0G/JHJIgPsOJaATGxrCS4cD5q0l2M3JvqUl9pa0A6tJJNtpIMDaiMw9PWWNOyIMeWXyCCyiCD26bQJ3E34CMswg1cxIDA2bQQC9zvAAR4pktjzKrblrL76mV2kdoCYCYZXbDgLztI9L2uk6NCpMOy6WEQAfzEG60KApBt6jCQO1luBzI1PAIYbi3XPAhsCLEuBi+u0SfBMYTGFoc1oMxqTYDbaNFLHU3gA1hF7ECn43CMyhT92S5gALnADq7XEEi/ik2u4JMUcwvM6nhc7u4IbGGSDIiASbAbYJO3gmn1mDQkN3Zmme4E31uVxx4NoJGwF0AcgNEWFIh+CbN3mNsCToqjCkkANce6FBfmFmtHC/lfVQ/GmMoAZ+mw79vinuLYs/sGNDO3tabBaEvUAMy8kg7DMbOCWdQLjIcSeMnwA5nxKMKGW3ieCSsAjH8PP1srCqdw858ZVZVC8cFQhj7Q4aW7yiHFvJBJmOJA8AYS1Ns6EePqjUsG87ucg+m1K0OmG690FuYAHcIJ3AEJjC12saQ4AnlJnvMeCRdSgloeCRqP9pgolLAvfuaN5Q6oFdlcXj6nZGoGwD4JjBYotbmIG4Aybx5BU+zU5yh2Y7YIA7gRfmpYwEhozACd0+lkbND3TA4nEOd7xsNBAA8Aglx1BM7k++k02aBHGCSfGFR1QARli/wB0CPHehS9gcfcTw1UgSBA/SLxvQ3y77p5aDzWh1+8EcTbyPZniq/ZiWgtJ11aRHyRdBVidPCk2zBvBxHfzTH2Zos50eAnxTD3OFwO+R6j4KHCbkTyuY11GxK2GlFIAsCCP1Qh/ZgdhHI28zKvSPWDsdgTtF/NEZRO8HjAKNQ9Pgzar6hMEdnkYP6d/7VatTeG3OUaDMcuz62BL0K737WNHBs+JzZp4wr1XtNgx727xIkjZpcJ1QWAaGtuHiQdGsm/fB9Vaiw1NGOEauiGjkTCJRwUAEZqU7DEkb4AB37QjvqMAInNMCC8NE+Jk96YhXqPeGcmCO00h0HzI74QqdMS6AXbi45nc40TLsLUj/DYCSbB1gOAGa5+oQq2BrAQ8S7aM2VnINGvejYYOn2G/+lJJucw8ezYeKN1WS7GhucdqPfvrmcQXxPIK9To1ze0SzScovfhF3crc0nQrVCYaCZ2PiDybYbrXSW4dBzIbZS7xAsNgziSjVcO4e6xziTthjRvMzL0NmHe1smm0SYyskOM/iIMAcIPcl61Y03XcGjXKG5nTuM2B5wix0We4td2pMWAsQTwANuZKfwxqP94mm3dLROyxDjA71lVOkn1CI7IG7U8SfkqYisZ1zHfx+SKYm0alWjTb79Wb2DLkkfl0A5lApPaXWYL79+/sxdZ2ZN0QQNLnhPhxVV5JvwaOI6UFNuVlNgmJgC5FxbcLLPr4mpUILiSNBeI4xs7lX7O+R2HSdJGv6RtTwwGUdokn8LIJHM3hRUUV+pijRvM+isw/X1sR6WEP3oYPzOuO4X8kSvWpgBlNsu/GdeTRfxKd+BafIua0ECCTaI15n6unG4Mgf4hAB79OHC2iVw+Nc02PdA80xnqVH+9JOgA03AACyN7EqohzWsBy9ruj0M+iJhqT6gOVkgcLcBmPzWpgejhTINR2d8TAgNG4uuJ8tUtjarnjKHEC1gYBOkQBbxKhSvZFuNbsFSwvZv1bZ2ZjO6DE28rqG1qLRFid7G5tl7uAWYKT+syZTJE2vPJbLujG06c1SRuAguJ9PgiWzpsIq1shWnldpUAvoWxHMi3gtKjSLW2IMDYRE8bLGqOZIytI4uueOi1KFZ+WRlLRcyMvgQiaCNEinmby2NmBv1nzQajZMdZb8PyA1RH4BzyXS4knUkW5GdEKtQaw++wO2m5H7QhOgavcq/Asf7rjmGsGL8QRIWhTo5WgZdNCZJJ5rLZ0g8mC6m4aCx8dAna9DrHAFswBBDiGx3WSbfcaQnUwjsxIDhv2+twrOxjMrmg9va46gnzS9bG6ii7INzjIdvMm4nmqYdjnn/Ea2APemRvgHVU1atkrZ0gdLDVrw50G5IdN+N0wzBvZd76j9wdcd8fNXrUKdMg5arjrDjDRygSVTEYjMJGnCbc01cgexanWOx4HAj+Yyjue/WW+nnmQcG4u2/FCrYYakzzAS70Hay0wbtt+Ug+olE+0uvERzhKNyt0fHcUdtb/mM8P6JtR7oE32MuG0veeajj955ho/Q0mTzRKnSJiQ8d5gD/SzU6bVy5UxIVrOFR3bzvO4dlp/ULnzGiO5gpmadKmTFie0RO68d65cikGpgTini7nEflaQCf6cEtVrPdvaDeIM+QnvK5cqoVg6dbIdXcYtbdMpnrXRLGwXDZqBtgm5Ot9ilckAqyq5tgSOVkbDUjpE8L/BcuTewluOswjogACeQPzVPskGCYjcJPdGq5co1MukGp4O/ZY5x/N8BGi1aOHyXrOyjXKLEk7hwUrllKT1aTWEVWoWxdQVbUyGNuCNp4ki992iV6rLYvPhIPO65ctkq2MW73HMDhoaalSWUx96ILuDAdTyQmdJAOljGtP4o7fEzeO5cuUQ/VbZU/01Qz9ta+zgNdrsvmLItV1KIL8vAEkeVly5VJEp2FZBaRTLL6kuEgd+iBRqMae1XDgfutBI+QXLlKLfSzTbj6bGkhwPBv0PNIVulBVN2AzznxXLklFfd3Byf29i1DCsJs1/fp4kCE4HNsCWgbi4Tw7I2rlym9fUdad0A6SxALcrKkf6SDy4BY7KZJgweMj4qFy1hGkZzlbGhhqQu5xJ/C34k/BaRqgCWgNaYHuku7zdcuWc+qNYdHRk4/Ch0uB110meIMJXAVGtsXNEH71r99lK5aVaMujNyhUB0fJO4quLeNkTyHquXLk+2Wx2r9UdwbMUGDtMgkbNqDT6Wb95oHEFcuXTGKcbOSUmnRx6Rous5oP6m38QUu+pQ+6wx+tw9QuXJuIlJn//2Q=="/>
          <p:cNvSpPr>
            <a:spLocks noChangeAspect="1" noChangeArrowheads="1"/>
          </p:cNvSpPr>
          <p:nvPr/>
        </p:nvSpPr>
        <p:spPr bwMode="auto">
          <a:xfrm>
            <a:off x="155575" y="-1409700"/>
            <a:ext cx="5238750" cy="2943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8" name="AutoShape 4" descr="data:image/jpeg;base64,/9j/4AAQSkZJRgABAQAAAQABAAD/2wCEAAkGBxQSEhUUExQWFRUVFxUYFxgVFRoXFxcUFxQYFxUXFBgYHCggGBolHBcUITEhJSktLi4uFx8zODMsNygtLisBCgoKDg0OGhAQGy0kICQsLCwsLCwsLCwsLCwsLCwsLCwsLCwtLCwsLCwsLCwsLCwsLCwsLCwsLCwsLCwsLCwsLP/AABEIAKgBLAMBIgACEQEDEQH/xAAbAAACAwEBAQAAAAAAAAAAAAADBAECBQAGB//EAEYQAAEDAgMEBwUGAwYEBwAAAAEAAhEDIQQSMUFRYXEFEyKBkaGxBjLB0fAUQlJicpJT0uEVFiNDgvEkY6KjBxczg7LC4v/EABoBAAMBAQEBAAAAAAAAAAAAAAABAgMEBQb/xAAtEQACAgECBQMDBQADAAAAAAAAAQIRAxIhBBMxQVFSYZEUMqEiQoHR8CMkYv/aAAwDAQACEQMRAD8A+fsKJWkgcENoTABhfQp7HjMTARGFDJuisU2XQRhK2OjnOOpkJPAYUON+7n9St2nQDdFvjT6nHxE4pae5UtQMS/KE5UsJWV0jWaYy3tdaTlRz4cTm+gjWrzrql0XqSSnMLgMx4byuZtt7HqxhGKuToUpiVqYbAiAUYYIA+gTWwEeC0jDvI58nErpjK06UCETIjNpq2Rb2eZOVti4YuypjIuNNFk2hGoCRZApUcwAWlUpqlClDQoatnXDNpx7IEylGiktTORRkVHM5Nu2L5FGVMZFBYgLF8qgtR8igtQUmL5V2VHLVUtQOwOVQWo2VRlSGBhQWouVRlQMDlVS1GIUFqQwMLiFckID6k8knJGiTZdUc66nNuv8ABSxkcSobsroCLSiChxRG00TKlQ9R5hiO2rAIQArZO9c+qjuUNTol1Kbhc0Qj1GZRcbBoVAiAfFFovQzU6KqHhHh5rTxtXINknf6rEw2Mjsn3Y0+tqnEBxOYC0eWmi2WVJUc0uFc5amtjUGJBAYIJOsacYlK1MPk2SOOyVn0yZ7Myt/oyk9zSHe7u+SNakVHE8Kb7dwfR9BsmwI+ti08kDcpweADBpdMupWutYbI8/ipxlOouzKq4oTATVNll1DDMdcAiDadsbU8xiakTlUYpJLddRVlOytkTXVrurTs5m7FcijIm8ijq0WAo5iqWJw0lHVp2UnQqGLixMuYqliLELFirlTJYoyIsYsWKuVMOEJdtZpMAz8EtRcYtq0QWqhamA1DqWRZSW9Ai1Vyo0Ib3gXKLGkUIQatQBDrYnwQKjpWcsng3ji8hHYm3FCa/eVLKBJjdsTTcOANPFTbZo9MdkKlpdsUsw28o9GkTclFyIW5EpVsgApAKUYtQ32ColbkBQXoLXk6aLnOG5Q5mixtmAE3h3AXgHgStPGezzxdtx4LIqYdzdRC5+nU7YzUug5VrtLAIh07kqWTohgLRwGGJc2xMnQCY5qMmRUdPD4n/AAdhcKJEyRvA05r0mH6NYLglwvFhY8CmsD0SWGSbEXbFp2LSZQhaYltcji4zid9ON7exk0+jWNFhF5najUKjZy8/rRaYpKzaPALbUl0OLU5J67YqGKeqBTfUqj8PpFkPIRHDfsLtpiLaLqVCOKdbSVhSS1jeNq0KdWuyJzqlHVp6zPlCnVqOrTnVKDTT1kvEJmmq9Wm3iP8AZRkT1CeNihpqpppssVcieoWhiZYhVLb085iRxjgJA94DYhzo0xYnN0K46nmYYn65oGEogCCRJ2TtTGPf/hWtYW2z3pLo4mbCXR4BZ6v1HcscuTV92OMadv0F1SAJOiM5wAJJFte5J9bma69zMDcN6vUjlWJvdgW41pkAb4WfUrFxUNZGqJhqBebLNybOxY4RugdOiS4BOmgMw0tsR6WFDQNpH1CKG8FaOec76C4pqS1HIVC1VZFMDkhVcVd7o3d5WfXxO6/JQ50aRxtjbnJZwLrTZKuxDtzlP2l0e6eZUOdmyxNDIYNFDqPJL08xMyAUXr3cPBLUNxfY9m6juXnukeg6hJcIIM2A05BexyLhTXM8tjxRlB7HhMN7N1HHtQ0byvS9E9ENoi13b5PhGi2RRVxRUKauzonOclp6IXaxXFNMNpIraarnGCwCwpK4opoUkRtFJ5i1w4mKKnqU+KKsKKnnGiwGd1KkUuC0uqXCijnA8BndWu6paJoKDRTWYl4DO6lUfhwVpmihuoquaQ8BndVCqaafNFDdQB1CtZSHhEXMVCwJ40AEN9NUspDwCZYss0nB94u43kTEGwWvUZw8vRAyzsvvI1RrsqEdCfuZGK6OLgSTJ38EtTAp0iQ654bNq9B1R4eCBVoHZl4yE7KUuzPKlzy3LeD/ALo7OjHwDm89i3DSI2MA5IeIfsD2tPd8U0xzyOT2MpnRNrm6Yo4XJca8UJ+KLTDn5/LzCTq1y7U+eidoWmT6vY021J0g8ig4iuBYyDrZApYsBsH/AHS7jndMi6HN0THEk9yzcVHaiZMElWOJcRIEdyOzDtAufRc94G3zRqHJJvZCJEzNt83UEO2O8vkmBl2uHiuJadvopbGZzqRJ94+QRWYefvHx+SK/INvgfklH1WjTNzMpWVVjIpNG2e9Uc3cWjzSdV+9wVevH4j4JWPSfUweCsFVrgitcF4H1TPXXCo4BEaFAKu1L6opcKXa1FawqjSEVr+KPqSlwwVlMorKSE14Rm1VP1Ja4cIKSIKao2oiCol9SV9OSaajq1JqqvXjh4oXECfDnGmoLFU4xu9v7ggP6SpjV7R/qHzWsc7ZnLAFcxDLEB/S1If5jP3D4ID+mKZ917P8AVIWyyy8GMsSGyxUcxLO6RbEhzed4SlbpYgxA8TEd4WkcjMniQ89iE9qx6/TVXRtNvAzPwWdicbi3Wu2NwHxC3i2+6+TGUfZnpC1AqQNoC8xUp4gjtVXgco9Agt6Je+3WuO+Tbu3rS4rrIz0SfSJv1cYwffb5LPr9MMGjh5pJ3sy7Y+eZi6FU9mX8PH+iazYvUJ4J+DsR0tNj6fEFZtbpDjI3EkrUHssPvVO4D4rn+zTALOvx80/qcfZlLh5+DAfixuCE7FcFv/3eEXI5yUJ3QA2PjuR9RDyVyZeDz5rnd6qvWlbrug/zjwQj0N+ceCOfDyHKl4Mc1iqmqVqu6IM+8qVOi8oLnOAA2k29EPNHyLlvwZTnlSC5arOiyQCCIIBGuhE7lYdFHaT9cyjnR8j5cvBkkuXQd61T0UeCkdFE7W+BPxS58fIct+DIz2iAfVDIO9bn9kEbT3QFI6KO8pc6L7j0NHoB0t9Srt6W5rA+009zvAfNT9qpbneA+a8vRi9LPYWr1o9COmOauOmTxXnRiae53gPmriszc7671Lhj9LNEn6ono29NFXHTv19BeZ6xn5/rvUFzPz+P9VHKx+GaJ/8AqPyeo/vFGxWHtPwXlxl31PL5q7Ws/P5fNJ48XpZa1P8AfH5PRu9ro0aO+VVvti7+GPE/JYHVM3v8kzhcNSkSXxN/dUS5MV9j/JrixOUt8kf4Npvti7+Fm7ypq+0wfAdh3+AI8wq9K4bCZW9UamaLyB8fgsV2GZszeDVljnjnvoa+TSWGFXqr2dI2H9PtOtAkcWBAqdMMMf8ACsNrywTm4bwsp2FG9/ko+yDe/wAAuuOhftf5/s48mK/3x+V/Rqnp1mhwzNdwNvCxVj09RBP/AAw2R2B3zb0WMcIN7/L5rvsvF/ktf+P0v8mDxS9cflf0bzfaCgP8mD+gfJEHtLTGjSOTYXmzgxvcqnBDe5ChhfVS/JLjkXSUPlHpT7Ss3HwVf7xs3O8F5o4Pi7wUjB8T4K+Vg8Mzay+qPyj0DvaBm53ou/t5m4+C8zUc1riwl2YNDogaExaSl6fSNPMWuFVkbXUnAa74v3Kf+tdbkuObyj1jum2cUF3TIO/wWCMVR/iG/wCR3yVxXo/xD+x3yTvhl1bE45vY1ndMbh5IZ6WcdiRFSnsznd/hkTyzQqBzpuxobe5cSSdlg239EnxHCR6snl5/KNA9IncEN2Pclut/LPIz4yJVKlUi+VoG86ecLN8bwi9x8rOw7sW7cPJLV+lWt95zG2F3GBeQADoTY2F9Fl47pag336zTwac3kwfFeZxXSWGzEtpvqEkntuDRczslxHA7k48Up/bjde/+Qngkusj2bOlJEtAIOhiAe4pTpBzqoAeYE2A7IzaDiSvH1faCrGVmWk3YGNv4mUXoLox2Le4veYYBLiSTmdoB4O8Fi8eabuTpeEapRitj3v8AaDKbQH1GNAAbLnNEkDigu9o8MNazO4g+gWRT9iqX4/X4FMD2Ko/i8j/Oux5V2ic6xvvIO/2wwjdHOP6WH4gJce3mH/hVNT+G42HXyTI9jaA3d7R/MuHsfQ/L+0H4qXO+xSgl3MrGe3xv1VEC4yuqGTG2Wi096TP/AIgYnY2j+x38y9GPZWnOoj9Lfkjf3ap/jP7W/wAqjU/BVLyAc3XsnnlI/ooYzUQTpu+JT7XtOlKqbbWuHKJIRGNJ0oVNuwDnq5TrLURNlOwsfL5iEwyj5cR534hOspu/hRul7BHmUVtJ25g1vnHfoxS8iKUDPND6MfP6lc2kN31rb62rS6p35B3k/wD1CI3Dk6EeBPxEpc5DWNmaKOltlj9CyK2jw8rLTZhCdp7h83LnUmtgOqhs7C5gM/6lLzIpYmJMpHceFvr63o1HDn636wmOuoDXENMb6jB6Qrsx+F/jtP8A7s+QcoeRvsaxhTOqYI2m0ttfZv0+rqPsXcnOvom/v2tlBqW7pVQWH3aJPOnHqFMJtbFZEpdWLDBfmPkp+yjf9eKbFN+yi1vMN9QoOGxJ0NNvcXekLZTZzOMRUYbn4H5qRgzxRWdDYl13YjuayB6lHHQhntV6nIOj0uq5nuZ0hM4ON/h/RR9k+rfNNV+jaTLuzO4vquaP+oj0Sb8Vh6Z0pcmML3fvMBPmBofg77ON48vmiMoMGrm95ASlXp1hBDKTiN5ytHeASs1+IqGzCKYm+QBp73C58Ua2LSifbKnSaxlQ1RTeyXMJBh4DXdZTzARJBZE6loC8Kz2qqNN2tcO9p74keS9RjejnPs5972JzEyI2m4uDzWDU9iHEdmoY3ls8Nizljxz3krN4ZNMdJVntsR/k/wDc/wDwrf36/wCR/wB0/BiE32CrH/MH7PkVdvsBU21h3N15dpR9Jw77flhzmVf7cO2UWg8XuPyS1X21rn3W0m8mEn/qcVp/+XsRmrEbCMo8RfSEal7AU5hz6k82jnFk48Nw6/aJ5ZHlq/tLiXa1nAbmw3/4hZtfEOf7znO/USfVfRR7B0RqJFoJe6/gQof7B0QbgjbcvFu/4LeHLj9qr+CHJs+bZl2ZfTh7IUMs5WEbCO7Qzdcz2Tw8AhrBO8zw2myvWibZ8yDl772Swz20BENDiSZBkmYv3AfRWxR9m6M2bGuzYPJNs6OayBmjdYi2208VOtMHbKsFTe3vMIpzaHJ3Sb8kQUDEgE7IsLbwdqiiQeB2AmdBcGLHdqp1E0Vji23l5qwpk3tHAlQ6YJzCNoE+djuV3XEsIfyIDZ57PqyNQUQWRu3xK6D9E/AKrg6Ng4ZuO0gQiBhP9HCO5O0FMya3tGwaSf8ASP5ghH2mbtzHkGj52TLPZ+iIzOJ5tJ57bJ6h0LhmxDQeTfVYueJdjZKbMWp7VjRtMnd2pP8A0tVm+0Fd3uUfEOPxC9HTwjB7tOO4T5hNsw0C4I7p9Ap50O0R6JeTyDukekCezSDe4A+ZKMKXSLveqBs8QCP2tnzXrWUDsnxPoYRaeDd+F3kO+SIS5y8Ieh+Txr/Z/EvEVMS6ObnT4uNuaPg/YekDLnOedtreQleqqUHbMkje6fJrT6qjaFU61WMG3JTLj4vI9EnxDGsV9hTC+z9Nnu0xbeP6nbwWsygGC+RnF0BKkUh71WrU4ZyB4U4HiUGr0nRp+7SYOLon4k+Kxllcvc6I4K3extNIgEPDuDAX+YEeau3N+At4vhoPeJjvXnXe2VUgtY0tA3NDZ9ZSNXpOo+SS0bzUdJHcChQyvtQN4l1fwepqYsj/ADKbTtjNU9LeKzqvSoY4E16rz+FjWNaeZDZjvXnatcut1g13HKBbZAk96I1gvlLt8iw46yB4+C3jifdmEskOyNup7RE+6xxtMuM+pHol63SlaLnLOwGBEa9mJWbUebANzE3u4NgDbMQoq0XhwJABtpBO6XbI5LRY0jPmMvVuZJDieFj47NbSqNo6GIn8sTc/PQKzhcgwHb9e6YsfqFAoENBJnf2gJ4HeO5aJJGbbZZjRe47Ot9pts2/NQ+rDbd0n1j0UWES6ZvlGw7JNh4ALnhoAgyddIAG7iUEkuxRaBDbnUk+g2K+Gr1Jk3HKD4jRB6w/7WRLxdADPXO4RuMHxlW686mDrsseW9L0im6GWe0QPM22cFL2H1OfXINzGkj481ani29q0A7WxJH5jHNRWrNOhi82E+JPyQqbBpcl25uxNILYXB02lxjNOwZg0d8mN/ilarAHEmoQJ0ykhp37Uy2m1gGZr5OyL+shUp0ySY7I1mDPAWmU6XULfQJTpMiZaYJ0GURsMnVQS3URMxGjTxBjS/wBaqXUMvvHKToSYnlN/JWZhSRIJdv070tvIwLw0adqJ5bu/Uob8SwQCOQEgTsmBAWgyntLNN2Um3FDqEEnNadGmPEFuxGwKxU45+azDA0s5x5AtdZc7FE60hc63792nPxTtGk6IloFpgkT3QPVK4ig0WloI2km3O5CSpse5xqSZbvBOUtmw2g7PNVu0EOIdzi3jbZ6IdKq281GmNwJk7twV29IAWayP1HMUV4C/Jd9EmwPwLZG2Nqj+z3fedHCBp+0oP2p+odl/SIUsxro+67iYlGmQXEYbh3R23UW7dXEcTJUZ6YN8UOTGl3mLeKXwnQuEB1qVTebtAJ7pPmnOuoM9ykwxsnOR+4kDyXDd9L+DqSrqWbUpus12Iqng4sB/ZBR6VJwkMoxG19R7z3guCWr9PRYgN/KT5fhHik8R0i507haNAeImAO5Usc32/wB+A1RRq1ca9vv1WMP4WxPcGjN5pOp020Akl7o3tyA/uknyWRWxFpzHloCOBvI5BJU3kkdhzWTOZwEwPwt18louHXch5fCNd/T4NmATuAJ8S7NHdCz8R00XfeuDpBce7NMBCdVZuk63B5aT2UI4oFzRkGbQQ4G3Foudi1WKK7EvNJ9xltVz9cxO4CYGyGj4KWMgDJ2toJEgcOzt5nYoGHqTPvW1Ja0X/E0G/JHJIgPsOJaATGxrCS4cD5q0l2M3JvqUl9pa0A6tJJNtpIMDaiMw9PWWNOyIMeWXyCCyiCD26bQJ3E34CMswg1cxIDA2bQQC9zvAAR4pktjzKrblrL76mV2kdoCYCYZXbDgLztI9L2uk6NCpMOy6WEQAfzEG60KApBt6jCQO1luBzI1PAIYbi3XPAhsCLEuBi+u0SfBMYTGFoc1oMxqTYDbaNFLHU3gA1hF7ECn43CMyhT92S5gALnADq7XEEi/ik2u4JMUcwvM6nhc7u4IbGGSDIiASbAbYJO3gmn1mDQkN3Zmme4E31uVxx4NoJGwF0AcgNEWFIh+CbN3mNsCToqjCkkANce6FBfmFmtHC/lfVQ/GmMoAZ+mw79vinuLYs/sGNDO3tabBaEvUAMy8kg7DMbOCWdQLjIcSeMnwA5nxKMKGW3ieCSsAjH8PP1srCqdw858ZVZVC8cFQhj7Q4aW7yiHFvJBJmOJA8AYS1Ns6EePqjUsG87ucg+m1K0OmG690FuYAHcIJ3AEJjC12saQ4AnlJnvMeCRdSgloeCRqP9pgolLAvfuaN5Q6oFdlcXj6nZGoGwD4JjBYotbmIG4Aybx5BU+zU5yh2Y7YIA7gRfmpYwEhozACd0+lkbND3TA4nEOd7xsNBAA8Aglx1BM7k++k02aBHGCSfGFR1QARli/wB0CPHehS9gcfcTw1UgSBA/SLxvQ3y77p5aDzWh1+8EcTbyPZniq/ZiWgtJ11aRHyRdBVidPCk2zBvBxHfzTH2Zos50eAnxTD3OFwO+R6j4KHCbkTyuY11GxK2GlFIAsCCP1Qh/ZgdhHI28zKvSPWDsdgTtF/NEZRO8HjAKNQ9Pgzar6hMEdnkYP6d/7VatTeG3OUaDMcuz62BL0K737WNHBs+JzZp4wr1XtNgx727xIkjZpcJ1QWAaGtuHiQdGsm/fB9Vaiw1NGOEauiGjkTCJRwUAEZqU7DEkb4AB37QjvqMAInNMCC8NE+Jk96YhXqPeGcmCO00h0HzI74QqdMS6AXbi45nc40TLsLUj/DYCSbB1gOAGa5+oQq2BrAQ8S7aM2VnINGvejYYOn2G/+lJJucw8ezYeKN1WS7GhucdqPfvrmcQXxPIK9To1ze0SzScovfhF3crc0nQrVCYaCZ2PiDybYbrXSW4dBzIbZS7xAsNgziSjVcO4e6xziTthjRvMzL0NmHe1smm0SYyskOM/iIMAcIPcl61Y03XcGjXKG5nTuM2B5wix0We4td2pMWAsQTwANuZKfwxqP94mm3dLROyxDjA71lVOkn1CI7IG7U8SfkqYisZ1zHfx+SKYm0alWjTb79Wb2DLkkfl0A5lApPaXWYL79+/sxdZ2ZN0QQNLnhPhxVV5JvwaOI6UFNuVlNgmJgC5FxbcLLPr4mpUILiSNBeI4xs7lX7O+R2HSdJGv6RtTwwGUdokn8LIJHM3hRUUV+pijRvM+isw/X1sR6WEP3oYPzOuO4X8kSvWpgBlNsu/GdeTRfxKd+BafIua0ECCTaI15n6unG4Mgf4hAB79OHC2iVw+Nc02PdA80xnqVH+9JOgA03AACyN7EqohzWsBy9ruj0M+iJhqT6gOVkgcLcBmPzWpgejhTINR2d8TAgNG4uuJ8tUtjarnjKHEC1gYBOkQBbxKhSvZFuNbsFSwvZv1bZ2ZjO6DE28rqG1qLRFid7G5tl7uAWYKT+syZTJE2vPJbLujG06c1SRuAguJ9PgiWzpsIq1shWnldpUAvoWxHMi3gtKjSLW2IMDYRE8bLGqOZIytI4uueOi1KFZ+WRlLRcyMvgQiaCNEinmby2NmBv1nzQajZMdZb8PyA1RH4BzyXS4knUkW5GdEKtQaw++wO2m5H7QhOgavcq/Asf7rjmGsGL8QRIWhTo5WgZdNCZJJ5rLZ0g8mC6m4aCx8dAna9DrHAFswBBDiGx3WSbfcaQnUwjsxIDhv2+twrOxjMrmg9va46gnzS9bG6ii7INzjIdvMm4nmqYdjnn/Ea2APemRvgHVU1atkrZ0gdLDVrw50G5IdN+N0wzBvZd76j9wdcd8fNXrUKdMg5arjrDjDRygSVTEYjMJGnCbc01cgexanWOx4HAj+Yyjue/WW+nnmQcG4u2/FCrYYakzzAS70Hay0wbtt+Ug+olE+0uvERzhKNyt0fHcUdtb/mM8P6JtR7oE32MuG0veeajj955ho/Q0mTzRKnSJiQ8d5gD/SzU6bVy5UxIVrOFR3bzvO4dlp/ULnzGiO5gpmadKmTFie0RO68d65cikGpgTini7nEflaQCf6cEtVrPdvaDeIM+QnvK5cqoVg6dbIdXcYtbdMpnrXRLGwXDZqBtgm5Ot9ilckAqyq5tgSOVkbDUjpE8L/BcuTewluOswjogACeQPzVPskGCYjcJPdGq5co1MukGp4O/ZY5x/N8BGi1aOHyXrOyjXKLEk7hwUrllKT1aTWEVWoWxdQVbUyGNuCNp4ki992iV6rLYvPhIPO65ctkq2MW73HMDhoaalSWUx96ILuDAdTyQmdJAOljGtP4o7fEzeO5cuUQ/VbZU/01Qz9ta+zgNdrsvmLItV1KIL8vAEkeVly5VJEp2FZBaRTLL6kuEgd+iBRqMae1XDgfutBI+QXLlKLfSzTbj6bGkhwPBv0PNIVulBVN2AzznxXLklFfd3Byf29i1DCsJs1/fp4kCE4HNsCWgbi4Tw7I2rlym9fUdad0A6SxALcrKkf6SDy4BY7KZJgweMj4qFy1hGkZzlbGhhqQu5xJ/C34k/BaRqgCWgNaYHuku7zdcuWc+qNYdHRk4/Ch0uB110meIMJXAVGtsXNEH71r99lK5aVaMujNyhUB0fJO4quLeNkTyHquXLk+2Wx2r9UdwbMUGDtMgkbNqDT6Wb95oHEFcuXTGKcbOSUmnRx6Rous5oP6m38QUu+pQ+6wx+tw9QuXJuIlJn//2Q=="/>
          <p:cNvSpPr>
            <a:spLocks noChangeAspect="1" noChangeArrowheads="1"/>
          </p:cNvSpPr>
          <p:nvPr/>
        </p:nvSpPr>
        <p:spPr bwMode="auto">
          <a:xfrm>
            <a:off x="155575" y="-1409700"/>
            <a:ext cx="5238750" cy="2943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0" name="AutoShape 6" descr="data:image/jpeg;base64,/9j/4AAQSkZJRgABAQAAAQABAAD/2wCEAAkGBxQSEhUUExQWFRUVFxUYFxgVFRoXFxcUFxQYFxUXFBgYHCggGBolHBcUITEhJSktLi4uFx8zODMsNygtLisBCgoKDg0OGhAQGy0kICQsLCwsLCwsLCwsLCwsLCwsLCwsLCwtLCwsLCwsLCwsLCwsLCwsLCwsLCwsLCwsLCwsLP/AABEIAKgBLAMBIgACEQEDEQH/xAAbAAACAwEBAQAAAAAAAAAAAAADBAECBQAGB//EAEYQAAEDAgMEBwUGAwYEBwAAAAEAAhEDIQQSMUFRYXEFEyKBkaGxBjLB0fAUQlJicpJT0uEVFiNDgvEkY6KjBxczg7LC4v/EABoBAAMBAQEBAAAAAAAAAAAAAAABAgMEBQb/xAAtEQACAgECBQMDBQADAAAAAAAAAQIRAxIhBBMxQVFSYZEUMqEiQoHR8CMkYv/aAAwDAQACEQMRAD8A+fsKJWkgcENoTABhfQp7HjMTARGFDJuisU2XQRhK2OjnOOpkJPAYUON+7n9St2nQDdFvjT6nHxE4pae5UtQMS/KE5UsJWV0jWaYy3tdaTlRz4cTm+gjWrzrql0XqSSnMLgMx4byuZtt7HqxhGKuToUpiVqYbAiAUYYIA+gTWwEeC0jDvI58nErpjK06UCETIjNpq2Rb2eZOVti4YuypjIuNNFk2hGoCRZApUcwAWlUpqlClDQoatnXDNpx7IEylGiktTORRkVHM5Nu2L5FGVMZFBYgLF8qgtR8igtQUmL5V2VHLVUtQOwOVQWo2VRlSGBhQWouVRlQMDlVS1GIUFqQwMLiFckID6k8knJGiTZdUc66nNuv8ABSxkcSobsroCLSiChxRG00TKlQ9R5hiO2rAIQArZO9c+qjuUNTol1Kbhc0Qj1GZRcbBoVAiAfFFovQzU6KqHhHh5rTxtXINknf6rEw2Mjsn3Y0+tqnEBxOYC0eWmi2WVJUc0uFc5amtjUGJBAYIJOsacYlK1MPk2SOOyVn0yZ7Myt/oyk9zSHe7u+SNakVHE8Kb7dwfR9BsmwI+ti08kDcpweADBpdMupWutYbI8/ipxlOouzKq4oTATVNll1DDMdcAiDadsbU8xiakTlUYpJLddRVlOytkTXVrurTs5m7FcijIm8ijq0WAo5iqWJw0lHVp2UnQqGLixMuYqliLELFirlTJYoyIsYsWKuVMOEJdtZpMAz8EtRcYtq0QWqhamA1DqWRZSW9Ai1Vyo0Ib3gXKLGkUIQatQBDrYnwQKjpWcsng3ji8hHYm3FCa/eVLKBJjdsTTcOANPFTbZo9MdkKlpdsUsw28o9GkTclFyIW5EpVsgApAKUYtQ32ColbkBQXoLXk6aLnOG5Q5mixtmAE3h3AXgHgStPGezzxdtx4LIqYdzdRC5+nU7YzUug5VrtLAIh07kqWTohgLRwGGJc2xMnQCY5qMmRUdPD4n/AAdhcKJEyRvA05r0mH6NYLglwvFhY8CmsD0SWGSbEXbFp2LSZQhaYltcji4zid9ON7exk0+jWNFhF5najUKjZy8/rRaYpKzaPALbUl0OLU5J67YqGKeqBTfUqj8PpFkPIRHDfsLtpiLaLqVCOKdbSVhSS1jeNq0KdWuyJzqlHVp6zPlCnVqOrTnVKDTT1kvEJmmq9Wm3iP8AZRkT1CeNihpqpppssVcieoWhiZYhVLb085iRxjgJA94DYhzo0xYnN0K46nmYYn65oGEogCCRJ2TtTGPf/hWtYW2z3pLo4mbCXR4BZ6v1HcscuTV92OMadv0F1SAJOiM5wAJJFte5J9bma69zMDcN6vUjlWJvdgW41pkAb4WfUrFxUNZGqJhqBebLNybOxY4RugdOiS4BOmgMw0tsR6WFDQNpH1CKG8FaOec76C4pqS1HIVC1VZFMDkhVcVd7o3d5WfXxO6/JQ50aRxtjbnJZwLrTZKuxDtzlP2l0e6eZUOdmyxNDIYNFDqPJL08xMyAUXr3cPBLUNxfY9m6juXnukeg6hJcIIM2A05BexyLhTXM8tjxRlB7HhMN7N1HHtQ0byvS9E9ENoi13b5PhGi2RRVxRUKauzonOclp6IXaxXFNMNpIraarnGCwCwpK4opoUkRtFJ5i1w4mKKnqU+KKsKKnnGiwGd1KkUuC0uqXCijnA8BndWu6paJoKDRTWYl4DO6lUfhwVpmihuoquaQ8BndVCqaafNFDdQB1CtZSHhEXMVCwJ40AEN9NUspDwCZYss0nB94u43kTEGwWvUZw8vRAyzsvvI1RrsqEdCfuZGK6OLgSTJ38EtTAp0iQ654bNq9B1R4eCBVoHZl4yE7KUuzPKlzy3LeD/ALo7OjHwDm89i3DSI2MA5IeIfsD2tPd8U0xzyOT2MpnRNrm6Yo4XJca8UJ+KLTDn5/LzCTq1y7U+eidoWmT6vY021J0g8ig4iuBYyDrZApYsBsH/AHS7jndMi6HN0THEk9yzcVHaiZMElWOJcRIEdyOzDtAufRc94G3zRqHJJvZCJEzNt83UEO2O8vkmBl2uHiuJadvopbGZzqRJ94+QRWYefvHx+SK/INvgfklH1WjTNzMpWVVjIpNG2e9Uc3cWjzSdV+9wVevH4j4JWPSfUweCsFVrgitcF4H1TPXXCo4BEaFAKu1L6opcKXa1FawqjSEVr+KPqSlwwVlMorKSE14Rm1VP1Ja4cIKSIKao2oiCol9SV9OSaajq1JqqvXjh4oXECfDnGmoLFU4xu9v7ggP6SpjV7R/qHzWsc7ZnLAFcxDLEB/S1If5jP3D4ID+mKZ917P8AVIWyyy8GMsSGyxUcxLO6RbEhzed4SlbpYgxA8TEd4WkcjMniQ89iE9qx6/TVXRtNvAzPwWdicbi3Wu2NwHxC3i2+6+TGUfZnpC1AqQNoC8xUp4gjtVXgco9Agt6Je+3WuO+Tbu3rS4rrIz0SfSJv1cYwffb5LPr9MMGjh5pJ3sy7Y+eZi6FU9mX8PH+iazYvUJ4J+DsR0tNj6fEFZtbpDjI3EkrUHssPvVO4D4rn+zTALOvx80/qcfZlLh5+DAfixuCE7FcFv/3eEXI5yUJ3QA2PjuR9RDyVyZeDz5rnd6qvWlbrug/zjwQj0N+ceCOfDyHKl4Mc1iqmqVqu6IM+8qVOi8oLnOAA2k29EPNHyLlvwZTnlSC5arOiyQCCIIBGuhE7lYdFHaT9cyjnR8j5cvBkkuXQd61T0UeCkdFE7W+BPxS58fIct+DIz2iAfVDIO9bn9kEbT3QFI6KO8pc6L7j0NHoB0t9Srt6W5rA+009zvAfNT9qpbneA+a8vRi9LPYWr1o9COmOauOmTxXnRiae53gPmriszc7671Lhj9LNEn6ono29NFXHTv19BeZ6xn5/rvUFzPz+P9VHKx+GaJ/8AqPyeo/vFGxWHtPwXlxl31PL5q7Ws/P5fNJ48XpZa1P8AfH5PRu9ro0aO+VVvti7+GPE/JYHVM3v8kzhcNSkSXxN/dUS5MV9j/JrixOUt8kf4Npvti7+Fm7ypq+0wfAdh3+AI8wq9K4bCZW9UamaLyB8fgsV2GZszeDVljnjnvoa+TSWGFXqr2dI2H9PtOtAkcWBAqdMMMf8ACsNrywTm4bwsp2FG9/ko+yDe/wAAuuOhftf5/s48mK/3x+V/Rqnp1mhwzNdwNvCxVj09RBP/AAw2R2B3zb0WMcIN7/L5rvsvF/ktf+P0v8mDxS9cflf0bzfaCgP8mD+gfJEHtLTGjSOTYXmzgxvcqnBDe5ChhfVS/JLjkXSUPlHpT7Ss3HwVf7xs3O8F5o4Pi7wUjB8T4K+Vg8Mzay+qPyj0DvaBm53ou/t5m4+C8zUc1riwl2YNDogaExaSl6fSNPMWuFVkbXUnAa74v3Kf+tdbkuObyj1jum2cUF3TIO/wWCMVR/iG/wCR3yVxXo/xD+x3yTvhl1bE45vY1ndMbh5IZ6WcdiRFSnsznd/hkTyzQqBzpuxobe5cSSdlg239EnxHCR6snl5/KNA9IncEN2Pclut/LPIz4yJVKlUi+VoG86ecLN8bwi9x8rOw7sW7cPJLV+lWt95zG2F3GBeQADoTY2F9Fl47pag336zTwac3kwfFeZxXSWGzEtpvqEkntuDRczslxHA7k48Up/bjde/+Qngkusj2bOlJEtAIOhiAe4pTpBzqoAeYE2A7IzaDiSvH1faCrGVmWk3YGNv4mUXoLox2Le4veYYBLiSTmdoB4O8Fi8eabuTpeEapRitj3v8AaDKbQH1GNAAbLnNEkDigu9o8MNazO4g+gWRT9iqX4/X4FMD2Ko/i8j/Oux5V2ic6xvvIO/2wwjdHOP6WH4gJce3mH/hVNT+G42HXyTI9jaA3d7R/MuHsfQ/L+0H4qXO+xSgl3MrGe3xv1VEC4yuqGTG2Wi096TP/AIgYnY2j+x38y9GPZWnOoj9Lfkjf3ap/jP7W/wAqjU/BVLyAc3XsnnlI/ooYzUQTpu+JT7XtOlKqbbWuHKJIRGNJ0oVNuwDnq5TrLURNlOwsfL5iEwyj5cR534hOspu/hRul7BHmUVtJ25g1vnHfoxS8iKUDPND6MfP6lc2kN31rb62rS6p35B3k/wD1CI3Dk6EeBPxEpc5DWNmaKOltlj9CyK2jw8rLTZhCdp7h83LnUmtgOqhs7C5gM/6lLzIpYmJMpHceFvr63o1HDn636wmOuoDXENMb6jB6Qrsx+F/jtP8A7s+QcoeRvsaxhTOqYI2m0ttfZv0+rqPsXcnOvom/v2tlBqW7pVQWH3aJPOnHqFMJtbFZEpdWLDBfmPkp+yjf9eKbFN+yi1vMN9QoOGxJ0NNvcXekLZTZzOMRUYbn4H5qRgzxRWdDYl13YjuayB6lHHQhntV6nIOj0uq5nuZ0hM4ON/h/RR9k+rfNNV+jaTLuzO4vquaP+oj0Sb8Vh6Z0pcmML3fvMBPmBofg77ON48vmiMoMGrm95ASlXp1hBDKTiN5ytHeASs1+IqGzCKYm+QBp73C58Ua2LSifbKnSaxlQ1RTeyXMJBh4DXdZTzARJBZE6loC8Kz2qqNN2tcO9p74keS9RjejnPs5972JzEyI2m4uDzWDU9iHEdmoY3ls8Nizljxz3krN4ZNMdJVntsR/k/wDc/wDwrf36/wCR/wB0/BiE32CrH/MH7PkVdvsBU21h3N15dpR9Jw77flhzmVf7cO2UWg8XuPyS1X21rn3W0m8mEn/qcVp/+XsRmrEbCMo8RfSEal7AU5hz6k82jnFk48Nw6/aJ5ZHlq/tLiXa1nAbmw3/4hZtfEOf7znO/USfVfRR7B0RqJFoJe6/gQof7B0QbgjbcvFu/4LeHLj9qr+CHJs+bZl2ZfTh7IUMs5WEbCO7Qzdcz2Tw8AhrBO8zw2myvWibZ8yDl772Swz20BENDiSZBkmYv3AfRWxR9m6M2bGuzYPJNs6OayBmjdYi2208VOtMHbKsFTe3vMIpzaHJ3Sb8kQUDEgE7IsLbwdqiiQeB2AmdBcGLHdqp1E0Vji23l5qwpk3tHAlQ6YJzCNoE+djuV3XEsIfyIDZ57PqyNQUQWRu3xK6D9E/AKrg6Ng4ZuO0gQiBhP9HCO5O0FMya3tGwaSf8ASP5ghH2mbtzHkGj52TLPZ+iIzOJ5tJ57bJ6h0LhmxDQeTfVYueJdjZKbMWp7VjRtMnd2pP8A0tVm+0Fd3uUfEOPxC9HTwjB7tOO4T5hNsw0C4I7p9Ap50O0R6JeTyDukekCezSDe4A+ZKMKXSLveqBs8QCP2tnzXrWUDsnxPoYRaeDd+F3kO+SIS5y8Ieh+Txr/Z/EvEVMS6ObnT4uNuaPg/YekDLnOedtreQleqqUHbMkje6fJrT6qjaFU61WMG3JTLj4vI9EnxDGsV9hTC+z9Nnu0xbeP6nbwWsygGC+RnF0BKkUh71WrU4ZyB4U4HiUGr0nRp+7SYOLon4k+Kxllcvc6I4K3extNIgEPDuDAX+YEeau3N+At4vhoPeJjvXnXe2VUgtY0tA3NDZ9ZSNXpOo+SS0bzUdJHcChQyvtQN4l1fwepqYsj/ADKbTtjNU9LeKzqvSoY4E16rz+FjWNaeZDZjvXnatcut1g13HKBbZAk96I1gvlLt8iw46yB4+C3jifdmEskOyNup7RE+6xxtMuM+pHol63SlaLnLOwGBEa9mJWbUebANzE3u4NgDbMQoq0XhwJABtpBO6XbI5LRY0jPmMvVuZJDieFj47NbSqNo6GIn8sTc/PQKzhcgwHb9e6YsfqFAoENBJnf2gJ4HeO5aJJGbbZZjRe47Ot9pts2/NQ+rDbd0n1j0UWES6ZvlGw7JNh4ALnhoAgyddIAG7iUEkuxRaBDbnUk+g2K+Gr1Jk3HKD4jRB6w/7WRLxdADPXO4RuMHxlW686mDrsseW9L0im6GWe0QPM22cFL2H1OfXINzGkj481ani29q0A7WxJH5jHNRWrNOhi82E+JPyQqbBpcl25uxNILYXB02lxjNOwZg0d8mN/ilarAHEmoQJ0ykhp37Uy2m1gGZr5OyL+shUp0ySY7I1mDPAWmU6XULfQJTpMiZaYJ0GURsMnVQS3URMxGjTxBjS/wBaqXUMvvHKToSYnlN/JWZhSRIJdv070tvIwLw0adqJ5bu/Uob8SwQCOQEgTsmBAWgyntLNN2Um3FDqEEnNadGmPEFuxGwKxU45+azDA0s5x5AtdZc7FE60hc63792nPxTtGk6IloFpgkT3QPVK4ig0WloI2km3O5CSpse5xqSZbvBOUtmw2g7PNVu0EOIdzi3jbZ6IdKq281GmNwJk7twV29IAWayP1HMUV4C/Jd9EmwPwLZG2Nqj+z3fedHCBp+0oP2p+odl/SIUsxro+67iYlGmQXEYbh3R23UW7dXEcTJUZ6YN8UOTGl3mLeKXwnQuEB1qVTebtAJ7pPmnOuoM9ykwxsnOR+4kDyXDd9L+DqSrqWbUpus12Iqng4sB/ZBR6VJwkMoxG19R7z3guCWr9PRYgN/KT5fhHik8R0i507haNAeImAO5Usc32/wB+A1RRq1ca9vv1WMP4WxPcGjN5pOp020Akl7o3tyA/uknyWRWxFpzHloCOBvI5BJU3kkdhzWTOZwEwPwt18louHXch5fCNd/T4NmATuAJ8S7NHdCz8R00XfeuDpBce7NMBCdVZuk63B5aT2UI4oFzRkGbQQ4G3Foudi1WKK7EvNJ9xltVz9cxO4CYGyGj4KWMgDJ2toJEgcOzt5nYoGHqTPvW1Ja0X/E0G/JHJIgPsOJaATGxrCS4cD5q0l2M3JvqUl9pa0A6tJJNtpIMDaiMw9PWWNOyIMeWXyCCyiCD26bQJ3E34CMswg1cxIDA2bQQC9zvAAR4pktjzKrblrL76mV2kdoCYCYZXbDgLztI9L2uk6NCpMOy6WEQAfzEG60KApBt6jCQO1luBzI1PAIYbi3XPAhsCLEuBi+u0SfBMYTGFoc1oMxqTYDbaNFLHU3gA1hF7ECn43CMyhT92S5gALnADq7XEEi/ik2u4JMUcwvM6nhc7u4IbGGSDIiASbAbYJO3gmn1mDQkN3Zmme4E31uVxx4NoJGwF0AcgNEWFIh+CbN3mNsCToqjCkkANce6FBfmFmtHC/lfVQ/GmMoAZ+mw79vinuLYs/sGNDO3tabBaEvUAMy8kg7DMbOCWdQLjIcSeMnwA5nxKMKGW3ieCSsAjH8PP1srCqdw858ZVZVC8cFQhj7Q4aW7yiHFvJBJmOJA8AYS1Ns6EePqjUsG87ucg+m1K0OmG690FuYAHcIJ3AEJjC12saQ4AnlJnvMeCRdSgloeCRqP9pgolLAvfuaN5Q6oFdlcXj6nZGoGwD4JjBYotbmIG4Aybx5BU+zU5yh2Y7YIA7gRfmpYwEhozACd0+lkbND3TA4nEOd7xsNBAA8Aglx1BM7k++k02aBHGCSfGFR1QARli/wB0CPHehS9gcfcTw1UgSBA/SLxvQ3y77p5aDzWh1+8EcTbyPZniq/ZiWgtJ11aRHyRdBVidPCk2zBvBxHfzTH2Zos50eAnxTD3OFwO+R6j4KHCbkTyuY11GxK2GlFIAsCCP1Qh/ZgdhHI28zKvSPWDsdgTtF/NEZRO8HjAKNQ9Pgzar6hMEdnkYP6d/7VatTeG3OUaDMcuz62BL0K737WNHBs+JzZp4wr1XtNgx727xIkjZpcJ1QWAaGtuHiQdGsm/fB9Vaiw1NGOEauiGjkTCJRwUAEZqU7DEkb4AB37QjvqMAInNMCC8NE+Jk96YhXqPeGcmCO00h0HzI74QqdMS6AXbi45nc40TLsLUj/DYCSbB1gOAGa5+oQq2BrAQ8S7aM2VnINGvejYYOn2G/+lJJucw8ezYeKN1WS7GhucdqPfvrmcQXxPIK9To1ze0SzScovfhF3crc0nQrVCYaCZ2PiDybYbrXSW4dBzIbZS7xAsNgziSjVcO4e6xziTthjRvMzL0NmHe1smm0SYyskOM/iIMAcIPcl61Y03XcGjXKG5nTuM2B5wix0We4td2pMWAsQTwANuZKfwxqP94mm3dLROyxDjA71lVOkn1CI7IG7U8SfkqYisZ1zHfx+SKYm0alWjTb79Wb2DLkkfl0A5lApPaXWYL79+/sxdZ2ZN0QQNLnhPhxVV5JvwaOI6UFNuVlNgmJgC5FxbcLLPr4mpUILiSNBeI4xs7lX7O+R2HSdJGv6RtTwwGUdokn8LIJHM3hRUUV+pijRvM+isw/X1sR6WEP3oYPzOuO4X8kSvWpgBlNsu/GdeTRfxKd+BafIua0ECCTaI15n6unG4Mgf4hAB79OHC2iVw+Nc02PdA80xnqVH+9JOgA03AACyN7EqohzWsBy9ruj0M+iJhqT6gOVkgcLcBmPzWpgejhTINR2d8TAgNG4uuJ8tUtjarnjKHEC1gYBOkQBbxKhSvZFuNbsFSwvZv1bZ2ZjO6DE28rqG1qLRFid7G5tl7uAWYKT+syZTJE2vPJbLujG06c1SRuAguJ9PgiWzpsIq1shWnldpUAvoWxHMi3gtKjSLW2IMDYRE8bLGqOZIytI4uueOi1KFZ+WRlLRcyMvgQiaCNEinmby2NmBv1nzQajZMdZb8PyA1RH4BzyXS4knUkW5GdEKtQaw++wO2m5H7QhOgavcq/Asf7rjmGsGL8QRIWhTo5WgZdNCZJJ5rLZ0g8mC6m4aCx8dAna9DrHAFswBBDiGx3WSbfcaQnUwjsxIDhv2+twrOxjMrmg9va46gnzS9bG6ii7INzjIdvMm4nmqYdjnn/Ea2APemRvgHVU1atkrZ0gdLDVrw50G5IdN+N0wzBvZd76j9wdcd8fNXrUKdMg5arjrDjDRygSVTEYjMJGnCbc01cgexanWOx4HAj+Yyjue/WW+nnmQcG4u2/FCrYYakzzAS70Hay0wbtt+Ug+olE+0uvERzhKNyt0fHcUdtb/mM8P6JtR7oE32MuG0veeajj955ho/Q0mTzRKnSJiQ8d5gD/SzU6bVy5UxIVrOFR3bzvO4dlp/ULnzGiO5gpmadKmTFie0RO68d65cikGpgTini7nEflaQCf6cEtVrPdvaDeIM+QnvK5cqoVg6dbIdXcYtbdMpnrXRLGwXDZqBtgm5Ot9ilckAqyq5tgSOVkbDUjpE8L/BcuTewluOswjogACeQPzVPskGCYjcJPdGq5co1MukGp4O/ZY5x/N8BGi1aOHyXrOyjXKLEk7hwUrllKT1aTWEVWoWxdQVbUyGNuCNp4ki992iV6rLYvPhIPO65ctkq2MW73HMDhoaalSWUx96ILuDAdTyQmdJAOljGtP4o7fEzeO5cuUQ/VbZU/01Qz9ta+zgNdrsvmLItV1KIL8vAEkeVly5VJEp2FZBaRTLL6kuEgd+iBRqMae1XDgfutBI+QXLlKLfSzTbj6bGkhwPBv0PNIVulBVN2AzznxXLklFfd3Byf29i1DCsJs1/fp4kCE4HNsCWgbi4Tw7I2rlym9fUdad0A6SxALcrKkf6SDy4BY7KZJgweMj4qFy1hGkZzlbGhhqQu5xJ/C34k/BaRqgCWgNaYHuku7zdcuWc+qNYdHRk4/Ch0uB110meIMJXAVGtsXNEH71r99lK5aVaMujNyhUB0fJO4quLeNkTyHquXLk+2Wx2r9UdwbMUGDtMgkbNqDT6Wb95oHEFcuXTGKcbOSUmnRx6Rous5oP6m38QUu+pQ+6wx+tw9QuXJuIlJn//2Q=="/>
          <p:cNvSpPr>
            <a:spLocks noChangeAspect="1" noChangeArrowheads="1"/>
          </p:cNvSpPr>
          <p:nvPr/>
        </p:nvSpPr>
        <p:spPr bwMode="auto">
          <a:xfrm>
            <a:off x="155575" y="-1409700"/>
            <a:ext cx="5238750" cy="2943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32" name="Picture 8" descr="http://ogloszenia.ox.pl/files/notices/2015/04/15/wakacyjne-zdjecia0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80728"/>
            <a:ext cx="3332409" cy="18722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034" name="AutoShape 10" descr="https://kazuczyk.files.wordpress.com/2011/03/morze4.jpg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6" name="AutoShape 12" descr="https://kazuczyk.files.wordpress.com/2011/03/morze4.jpg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8" name="AutoShape 14" descr="https://kazuczyk.files.wordpress.com/2011/03/morze4.jpg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40" name="AutoShape 16" descr="https://kazuczyk.files.wordpress.com/2011/03/morze4.jpg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42" name="Picture 18" descr="http://i.pinger.pl/pgr473/b158d3de002c429d51cde3e2/wakacje20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908720"/>
            <a:ext cx="3024336" cy="2005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44" name="Picture 20" descr="http://www.nadmorzem.net/art/1/morze-kamieni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3501008"/>
            <a:ext cx="3333750" cy="22098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zny">
  <a:themeElements>
    <a:clrScheme name="Techniczny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zny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zn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36</TotalTime>
  <Words>38</Words>
  <Application>Microsoft Office PowerPoint</Application>
  <PresentationFormat>Pokaz na ekranie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Techniczny</vt:lpstr>
      <vt:lpstr>Wspomnienia z wakacji </vt:lpstr>
      <vt:lpstr>Slajd 2</vt:lpstr>
      <vt:lpstr>Slajd 3</vt:lpstr>
      <vt:lpstr>Slajd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Wspomnienia z wakacji</dc:title>
  <dc:creator>AGA</dc:creator>
  <cp:lastModifiedBy>AGA</cp:lastModifiedBy>
  <cp:revision>4</cp:revision>
  <dcterms:created xsi:type="dcterms:W3CDTF">2015-10-22T16:12:44Z</dcterms:created>
  <dcterms:modified xsi:type="dcterms:W3CDTF">2015-10-22T16:49:04Z</dcterms:modified>
</cp:coreProperties>
</file>