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omfortaa" panose="020B0604020202020204" charset="0"/>
      <p:regular r:id="rId52"/>
      <p:bold r:id="rId53"/>
    </p:embeddedFont>
    <p:embeddedFont>
      <p:font typeface="Georgia" panose="02040502050405020303" pitchFamily="18"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Open Sans ExtraBold" panose="020B0906030804020204" pitchFamily="34" charset="0"/>
      <p:bold r:id="rId62"/>
      <p:boldItalic r:id="rId63"/>
    </p:embeddedFont>
    <p:embeddedFont>
      <p:font typeface="Questrial" pitchFamily="2" charset="0"/>
      <p:regular r:id="rId64"/>
    </p:embeddedFont>
    <p:embeddedFont>
      <p:font typeface="Roboto" panose="02000000000000000000" pitchFamily="2" charset="0"/>
      <p:regular r:id="rId65"/>
      <p:bold r:id="rId66"/>
      <p:italic r:id="rId67"/>
      <p:boldItalic r:id="rId68"/>
    </p:embeddedFont>
    <p:embeddedFont>
      <p:font typeface="Roboto Medium" panose="02000000000000000000" pitchFamily="2" charset="0"/>
      <p:regular r:id="rId69"/>
      <p:bold r:id="rId70"/>
      <p:italic r:id="rId71"/>
      <p:boldItalic r:id="rId72"/>
    </p:embeddedFont>
    <p:embeddedFont>
      <p:font typeface="Trebuchet MS" panose="020B060302020202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7" roundtripDataSignature="AMtx7mg9aRo4w72fkT7YOHAxZFCZuWEk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91C3B-43A0-43BA-BF23-6371C2CA1ED6}" v="156" dt="2023-03-07T12:12:26.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font" Target="fonts/font6.fntdata"/><Relationship Id="rId58" Type="http://schemas.openxmlformats.org/officeDocument/2006/relationships/font" Target="fonts/font11.fntdata"/><Relationship Id="rId74" Type="http://schemas.openxmlformats.org/officeDocument/2006/relationships/font" Target="fonts/font27.fntdata"/><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4.fntdata"/><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customschemas.google.com/relationships/presentationmetadata" Target="metadata"/><Relationship Id="rId8" Type="http://schemas.openxmlformats.org/officeDocument/2006/relationships/slide" Target="slides/slide3.xml"/><Relationship Id="rId51" Type="http://schemas.openxmlformats.org/officeDocument/2006/relationships/font" Target="fonts/font4.fntdata"/><Relationship Id="rId72" Type="http://schemas.openxmlformats.org/officeDocument/2006/relationships/font" Target="fonts/font25.fntdata"/><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font" Target="fonts/font28.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font" Target="fonts/font29.fntdata"/><Relationship Id="rId7" Type="http://schemas.openxmlformats.org/officeDocument/2006/relationships/slide" Target="slides/slide2.xml"/><Relationship Id="rId71" Type="http://schemas.openxmlformats.org/officeDocument/2006/relationships/font" Target="fonts/font24.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an Nijenbanning" userId="S::marjan.nijenbanning@europea.org::60db54f5-2736-4cf9-a2ac-50be58e57bfc" providerId="AD" clId="Web-{56F91C3B-43A0-43BA-BF23-6371C2CA1ED6}"/>
    <pc:docChg chg="modSld">
      <pc:chgData name="Marjan Nijenbanning" userId="S::marjan.nijenbanning@europea.org::60db54f5-2736-4cf9-a2ac-50be58e57bfc" providerId="AD" clId="Web-{56F91C3B-43A0-43BA-BF23-6371C2CA1ED6}" dt="2023-03-07T12:12:24.341" v="84" actId="20577"/>
      <pc:docMkLst>
        <pc:docMk/>
      </pc:docMkLst>
      <pc:sldChg chg="modSp">
        <pc:chgData name="Marjan Nijenbanning" userId="S::marjan.nijenbanning@europea.org::60db54f5-2736-4cf9-a2ac-50be58e57bfc" providerId="AD" clId="Web-{56F91C3B-43A0-43BA-BF23-6371C2CA1ED6}" dt="2023-03-07T12:11:54.840" v="70" actId="20577"/>
        <pc:sldMkLst>
          <pc:docMk/>
          <pc:sldMk cId="0" sldId="256"/>
        </pc:sldMkLst>
        <pc:spChg chg="mod">
          <ac:chgData name="Marjan Nijenbanning" userId="S::marjan.nijenbanning@europea.org::60db54f5-2736-4cf9-a2ac-50be58e57bfc" providerId="AD" clId="Web-{56F91C3B-43A0-43BA-BF23-6371C2CA1ED6}" dt="2023-03-07T12:11:54.840" v="70" actId="20577"/>
          <ac:spMkLst>
            <pc:docMk/>
            <pc:sldMk cId="0" sldId="256"/>
            <ac:spMk id="159" creationId="{00000000-0000-0000-0000-000000000000}"/>
          </ac:spMkLst>
        </pc:spChg>
        <pc:spChg chg="mod">
          <ac:chgData name="Marjan Nijenbanning" userId="S::marjan.nijenbanning@europea.org::60db54f5-2736-4cf9-a2ac-50be58e57bfc" providerId="AD" clId="Web-{56F91C3B-43A0-43BA-BF23-6371C2CA1ED6}" dt="2023-03-07T12:10:29.556" v="26" actId="20577"/>
          <ac:spMkLst>
            <pc:docMk/>
            <pc:sldMk cId="0" sldId="256"/>
            <ac:spMk id="160" creationId="{00000000-0000-0000-0000-000000000000}"/>
          </ac:spMkLst>
        </pc:spChg>
      </pc:sldChg>
      <pc:sldChg chg="modSp">
        <pc:chgData name="Marjan Nijenbanning" userId="S::marjan.nijenbanning@europea.org::60db54f5-2736-4cf9-a2ac-50be58e57bfc" providerId="AD" clId="Web-{56F91C3B-43A0-43BA-BF23-6371C2CA1ED6}" dt="2023-03-07T12:12:24.341" v="84" actId="20577"/>
        <pc:sldMkLst>
          <pc:docMk/>
          <pc:sldMk cId="0" sldId="257"/>
        </pc:sldMkLst>
        <pc:spChg chg="mod">
          <ac:chgData name="Marjan Nijenbanning" userId="S::marjan.nijenbanning@europea.org::60db54f5-2736-4cf9-a2ac-50be58e57bfc" providerId="AD" clId="Web-{56F91C3B-43A0-43BA-BF23-6371C2CA1ED6}" dt="2023-03-07T12:12:13.621" v="75" actId="20577"/>
          <ac:spMkLst>
            <pc:docMk/>
            <pc:sldMk cId="0" sldId="257"/>
            <ac:spMk id="167" creationId="{00000000-0000-0000-0000-000000000000}"/>
          </ac:spMkLst>
        </pc:spChg>
        <pc:spChg chg="mod">
          <ac:chgData name="Marjan Nijenbanning" userId="S::marjan.nijenbanning@europea.org::60db54f5-2736-4cf9-a2ac-50be58e57bfc" providerId="AD" clId="Web-{56F91C3B-43A0-43BA-BF23-6371C2CA1ED6}" dt="2023-03-07T12:12:24.341" v="84" actId="20577"/>
          <ac:spMkLst>
            <pc:docMk/>
            <pc:sldMk cId="0" sldId="257"/>
            <ac:spMk id="1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parkthemovement.nl/wp-content/uploads/2021/11/impactmeter-A4-versie-voor-N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sdgnederland.n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SDG-introles-quiz"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Arial"/>
                <a:ea typeface="Arial"/>
                <a:cs typeface="Arial"/>
                <a:sym typeface="Arial"/>
              </a:rPr>
              <a:t>DOEL: Op activerende wijze kennismaken met de Sustainable Development Goals en een begin maken met het impact creëren op school</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
        <p:nvSpPr>
          <p:cNvPr id="152" name="Google Shape;1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i="1">
                <a:solidFill>
                  <a:schemeClr val="lt1"/>
                </a:solidFill>
                <a:latin typeface="Avenir"/>
                <a:ea typeface="Avenir"/>
                <a:cs typeface="Avenir"/>
                <a:sym typeface="Avenir"/>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latin typeface="Georgia"/>
                <a:ea typeface="Georgia"/>
                <a:cs typeface="Georgia"/>
                <a:sym typeface="Georgia"/>
              </a:rPr>
              <a:t>Er zijn nu meer volwassenen in de wereld geclassificeerd als zwaarlijvig dan met ondergewicht, heeft een grote studie gesuggereerd. Het onderzoek, geleid door wetenschappers van Imperial College London en gepubliceerd in The Lancet, vergeleek de body mass index (BMI) tussen bijna 20 miljoen volwassen mannen en vrouwen van 1975 tot 2014.</a:t>
            </a:r>
            <a:endParaRPr>
              <a:latin typeface="Georgia"/>
              <a:ea typeface="Georgia"/>
              <a:cs typeface="Georgia"/>
              <a:sym typeface="Georgia"/>
            </a:endParaRPr>
          </a:p>
          <a:p>
            <a:pPr marL="158750" lvl="0" indent="0" algn="l" rtl="0">
              <a:lnSpc>
                <a:spcPct val="100000"/>
              </a:lnSpc>
              <a:spcBef>
                <a:spcPts val="0"/>
              </a:spcBef>
              <a:spcAft>
                <a:spcPts val="0"/>
              </a:spcAft>
              <a:buSzPts val="1100"/>
              <a:buNone/>
            </a:pPr>
            <a:r>
              <a:rPr lang="nl-NL">
                <a:latin typeface="Georgia"/>
                <a:ea typeface="Georgia"/>
                <a:cs typeface="Georgia"/>
                <a:sym typeface="Georgia"/>
              </a:rPr>
              <a:t>Het bleek dat obesitas bij mannen is verdrievoudigd en meer dan verdubbeld bij vrouwen. BBC-Nieuws, 2016</a:t>
            </a:r>
            <a:endParaRPr>
              <a:latin typeface="Georgia"/>
              <a:ea typeface="Georgia"/>
              <a:cs typeface="Georgia"/>
              <a:sym typeface="Georgia"/>
            </a:endParaRPr>
          </a:p>
          <a:p>
            <a:pPr marL="0" lvl="0" indent="0" algn="l" rtl="0">
              <a:lnSpc>
                <a:spcPct val="100000"/>
              </a:lnSpc>
              <a:spcBef>
                <a:spcPts val="0"/>
              </a:spcBef>
              <a:spcAft>
                <a:spcPts val="0"/>
              </a:spcAft>
              <a:buSzPts val="1100"/>
              <a:buNone/>
            </a:pPr>
            <a:endParaRPr>
              <a:latin typeface="Georgia"/>
              <a:ea typeface="Georgia"/>
              <a:cs typeface="Georgia"/>
              <a:sym typeface="Georgia"/>
            </a:endParaRPr>
          </a:p>
          <a:p>
            <a:pPr marL="457200" lvl="0" indent="-228600" algn="l" rtl="0">
              <a:lnSpc>
                <a:spcPct val="100000"/>
              </a:lnSpc>
              <a:spcBef>
                <a:spcPts val="0"/>
              </a:spcBef>
              <a:spcAft>
                <a:spcPts val="0"/>
              </a:spcAft>
              <a:buSzPts val="1100"/>
              <a:buFont typeface="Noto Sans Symbols"/>
              <a:buNone/>
            </a:pPr>
            <a:endParaRPr sz="1100" b="0" i="0" u="none" strike="noStrike" cap="none">
              <a:solidFill>
                <a:srgbClr val="000000"/>
              </a:solidFill>
              <a:latin typeface="Georgia"/>
              <a:ea typeface="Georgia"/>
              <a:cs typeface="Georgia"/>
              <a:sym typeface="Georgia"/>
            </a:endParaRPr>
          </a:p>
          <a:p>
            <a:pPr marL="457200" lvl="0" indent="-298450" algn="l" rtl="0">
              <a:lnSpc>
                <a:spcPct val="100000"/>
              </a:lnSpc>
              <a:spcBef>
                <a:spcPts val="0"/>
              </a:spcBef>
              <a:spcAft>
                <a:spcPts val="0"/>
              </a:spcAft>
              <a:buSzPts val="1100"/>
              <a:buChar char="●"/>
            </a:pPr>
            <a:r>
              <a:rPr lang="nl-NL" sz="1100" b="0" i="0" u="none" strike="noStrike" cap="none">
                <a:solidFill>
                  <a:srgbClr val="000000"/>
                </a:solidFill>
                <a:latin typeface="Georgia"/>
                <a:ea typeface="Georgia"/>
                <a:cs typeface="Georgia"/>
                <a:sym typeface="Georgia"/>
              </a:rPr>
              <a:t>Ga voor informatie en advies over hoe je betrokken kunt raken bij SDG 3 naar globalgoals.org/3</a:t>
            </a:r>
            <a:br>
              <a:rPr lang="nl-NL" sz="1100" b="0" i="0" u="none" strike="noStrike" cap="none">
                <a:solidFill>
                  <a:srgbClr val="000000"/>
                </a:solidFill>
                <a:latin typeface="Georgia"/>
                <a:ea typeface="Georgia"/>
                <a:cs typeface="Georgia"/>
                <a:sym typeface="Georgia"/>
              </a:rPr>
            </a:br>
            <a:r>
              <a:rPr lang="nl-NL" sz="1100" b="0" i="0" u="none" strike="noStrike" cap="none">
                <a:solidFill>
                  <a:srgbClr val="000000"/>
                </a:solidFill>
                <a:latin typeface="Georgia"/>
                <a:ea typeface="Georgia"/>
                <a:cs typeface="Georgia"/>
                <a:sym typeface="Georgia"/>
              </a:rPr>
              <a:t>Of kijk op https://www.sdgnederland.nl/SDG/3-goede-gezondheid-en-welzijn/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Font typeface="Noto Sans Symbols"/>
              <a:buChar char="⮚"/>
            </a:pPr>
            <a:r>
              <a:rPr lang="nl-NL"/>
              <a:t>Bron: Trouw, 8 februari 2022. Zie ook https://www.plasticsoupfoundation.org</a:t>
            </a:r>
            <a:endParaRPr/>
          </a:p>
          <a:p>
            <a:pPr marL="457200" lvl="0" indent="-298450" algn="l" rtl="0">
              <a:lnSpc>
                <a:spcPct val="100000"/>
              </a:lnSpc>
              <a:spcBef>
                <a:spcPts val="0"/>
              </a:spcBef>
              <a:spcAft>
                <a:spcPts val="0"/>
              </a:spcAft>
              <a:buSzPts val="1100"/>
              <a:buFont typeface="Noto Sans Symbols"/>
              <a:buChar char="⮚"/>
            </a:pPr>
            <a:r>
              <a:rPr lang="nl-NL"/>
              <a:t>SDG 12 feit – Tegen 2050 zullen we het equivalent van 3 planeten nodig hebben om onze huidige levensstijl te ondersteunen.</a:t>
            </a:r>
            <a:endParaRPr/>
          </a:p>
          <a:p>
            <a:pPr marL="457200" lvl="0" indent="-228600" algn="l" rtl="0">
              <a:lnSpc>
                <a:spcPct val="100000"/>
              </a:lnSpc>
              <a:spcBef>
                <a:spcPts val="0"/>
              </a:spcBef>
              <a:spcAft>
                <a:spcPts val="0"/>
              </a:spcAft>
              <a:buSzPts val="1100"/>
              <a:buFont typeface="Noto Sans Symbols"/>
              <a:buNone/>
            </a:pPr>
            <a:endParaRPr/>
          </a:p>
          <a:p>
            <a:pPr marL="457200" marR="0" lvl="0" indent="-298450" algn="l" rtl="0">
              <a:lnSpc>
                <a:spcPct val="100000"/>
              </a:lnSpc>
              <a:spcBef>
                <a:spcPts val="0"/>
              </a:spcBef>
              <a:spcAft>
                <a:spcPts val="0"/>
              </a:spcAft>
              <a:buClr>
                <a:srgbClr val="000000"/>
              </a:buClr>
              <a:buSzPts val="1100"/>
              <a:buFont typeface="Arial"/>
              <a:buChar char="●"/>
            </a:pPr>
            <a:r>
              <a:rPr lang="nl-NL"/>
              <a:t>Ga voor informatie en advies over hoe u mee kunt doen aan SDG 12 naar globalgoals.org/12</a:t>
            </a:r>
            <a:br>
              <a:rPr lang="nl-NL"/>
            </a:br>
            <a:r>
              <a:rPr lang="nl-NL"/>
              <a:t>Of ga naar https://www.sdgnederland.nl/SDG/12-verantwoorde-consumptie-en-productie/</a:t>
            </a:r>
            <a:endParaRPr/>
          </a:p>
          <a:p>
            <a:pPr marL="152400" lvl="0" indent="0" algn="l" rtl="0">
              <a:lnSpc>
                <a:spcPct val="115000"/>
              </a:lnSpc>
              <a:spcBef>
                <a:spcPts val="0"/>
              </a:spcBef>
              <a:spcAft>
                <a:spcPts val="0"/>
              </a:spcAft>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2 miljard liter afvalwater dat door de mensheid wordt gebruikt, wordt elke dag geloosd in de rivieren en zeeën, of meer dan 23.000 liter per seconde. Jaarlijks komt er 730 miljard liter afvalwater in de natuur terecht door lekkages, gebrek aan zuiveringsinstallaties, etc.</a:t>
            </a:r>
            <a:endParaRPr/>
          </a:p>
          <a:p>
            <a:pPr marL="457200" lvl="0" indent="-228600" algn="l" rtl="0">
              <a:lnSpc>
                <a:spcPct val="100000"/>
              </a:lnSpc>
              <a:spcBef>
                <a:spcPts val="0"/>
              </a:spcBef>
              <a:spcAft>
                <a:spcPts val="0"/>
              </a:spcAft>
              <a:buSzPts val="1100"/>
              <a:buFont typeface="Noto Sans Symbols"/>
              <a:buNone/>
            </a:pPr>
            <a:endParaRPr/>
          </a:p>
          <a:p>
            <a:pPr marL="457200" lvl="0" indent="-298450" algn="l" rtl="0">
              <a:lnSpc>
                <a:spcPct val="100000"/>
              </a:lnSpc>
              <a:spcBef>
                <a:spcPts val="0"/>
              </a:spcBef>
              <a:spcAft>
                <a:spcPts val="0"/>
              </a:spcAft>
              <a:buSzPts val="1100"/>
              <a:buChar char="●"/>
            </a:pPr>
            <a:r>
              <a:rPr lang="nl-NL"/>
              <a:t>Ga voor informatie en advies over hoe je betrokken kunt raken bij SDG 6 naar globalgoals.org/6</a:t>
            </a:r>
            <a:br>
              <a:rPr lang="nl-NL"/>
            </a:br>
            <a:r>
              <a:rPr lang="nl-NL"/>
              <a:t>Of kijk op https://www.sdgnederland.nl/SDG/6-schoon-water-en-sanitair/</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nl-NL"/>
              <a:t>Ga voor informatie en advies over hoe je betrokken kunt raken bij SDG 4 naar globalgoals.org/4</a:t>
            </a:r>
            <a:br>
              <a:rPr lang="nl-NL"/>
            </a:br>
            <a:r>
              <a:rPr lang="nl-NL"/>
              <a:t>Of kijk op https://www.sdgnederland.nl/SDG/4-kwaliteitsonderwijs/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nl-NL" b="0"/>
              <a:t>De belangrijkste systemen die een overschot aan zuurstof produceren zijn bossen in formatie en zeealgen. Bossen herbergen meer dan 80% van 's werelds soorten dieren en planten.</a:t>
            </a:r>
            <a:endParaRPr/>
          </a:p>
          <a:p>
            <a:pPr marL="457200" lvl="0" indent="-228600" algn="l" rtl="0">
              <a:lnSpc>
                <a:spcPct val="100000"/>
              </a:lnSpc>
              <a:spcBef>
                <a:spcPts val="0"/>
              </a:spcBef>
              <a:spcAft>
                <a:spcPts val="0"/>
              </a:spcAft>
              <a:buSzPts val="1100"/>
              <a:buFont typeface="Noto Sans Symbols"/>
              <a:buNone/>
            </a:pPr>
            <a:endParaRPr b="0"/>
          </a:p>
          <a:p>
            <a:pPr marL="457200" lvl="0" indent="-298450" algn="l" rtl="0">
              <a:lnSpc>
                <a:spcPct val="100000"/>
              </a:lnSpc>
              <a:spcBef>
                <a:spcPts val="0"/>
              </a:spcBef>
              <a:spcAft>
                <a:spcPts val="0"/>
              </a:spcAft>
              <a:buSzPts val="1100"/>
              <a:buChar char="●"/>
            </a:pPr>
            <a:r>
              <a:rPr lang="nl-NL" b="0"/>
              <a:t>Ga voor informatie en advies over SDG 15 naar globalgoals.org/15</a:t>
            </a:r>
            <a:br>
              <a:rPr lang="nl-NL" b="0"/>
            </a:br>
            <a:r>
              <a:rPr lang="nl-NL" b="0"/>
              <a:t>Of kijk op https://www.sdgnederland.nl/SDG/15-leven-op-het-land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e602899e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a:t>Deze slide is bedoeld om je op weg te helpen in de voorbereiding. De SDG Impactmeter bestaat uit 11 pagina’s. Als de hyperlink in de PowerPoint niet werkt klik dan hier: </a:t>
            </a:r>
            <a:r>
              <a:rPr lang="nl-NL" u="sng">
                <a:solidFill>
                  <a:schemeClr val="hlink"/>
                </a:solidFill>
                <a:hlinkClick r:id="rId3"/>
              </a:rPr>
              <a:t>https://sparkthemovement.nl/wp-content/uploads/2021/11/impactmeter-A4-versie-voor-NL.pdf</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nl-NL"/>
              <a:t>Het certificaat kan je eventueel ook later uitprinten - deze krijgen de leerlingen/ studenten na afloop. Zij kunnen dit toevoegen aan hun persoonlijk portfolio en/of meenemen naar huis. </a:t>
            </a:r>
            <a:endParaRPr/>
          </a:p>
        </p:txBody>
      </p:sp>
      <p:sp>
        <p:nvSpPr>
          <p:cNvPr id="164" name="Google Shape;164;g11e602899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a:t>
            </a:r>
            <a:endParaRPr>
              <a:latin typeface="Georgia"/>
              <a:ea typeface="Georgia"/>
              <a:cs typeface="Georgia"/>
              <a:sym typeface="Georgi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Brede welvaart houdt rekening met zowel de natuur als de mens.</a:t>
            </a:r>
            <a:endParaRPr/>
          </a:p>
          <a:p>
            <a:pPr marL="457200" lvl="0" indent="-228600" algn="l" rtl="0">
              <a:lnSpc>
                <a:spcPct val="100000"/>
              </a:lnSpc>
              <a:spcBef>
                <a:spcPts val="0"/>
              </a:spcBef>
              <a:spcAft>
                <a:spcPts val="0"/>
              </a:spcAft>
              <a:buSzPts val="1100"/>
              <a:buFont typeface="Noto Sans Symbols"/>
              <a:buNone/>
            </a:pPr>
            <a:endParaRPr sz="1100" b="0" i="0" u="none" strike="noStrike" cap="none">
              <a:solidFill>
                <a:srgbClr val="000000"/>
              </a:solidFill>
              <a:latin typeface="Georgia"/>
              <a:ea typeface="Georgia"/>
              <a:cs typeface="Georgia"/>
              <a:sym typeface="Georgia"/>
            </a:endParaRPr>
          </a:p>
          <a:p>
            <a:pPr marL="457200" lvl="0" indent="-298450" algn="l" rtl="0">
              <a:lnSpc>
                <a:spcPct val="100000"/>
              </a:lnSpc>
              <a:spcBef>
                <a:spcPts val="0"/>
              </a:spcBef>
              <a:spcAft>
                <a:spcPts val="0"/>
              </a:spcAft>
              <a:buSzPts val="1100"/>
              <a:buChar char="●"/>
            </a:pPr>
            <a:r>
              <a:rPr lang="nl-NL" sz="1100" b="0" i="0" u="none" strike="noStrike" cap="none">
                <a:solidFill>
                  <a:srgbClr val="000000"/>
                </a:solidFill>
                <a:latin typeface="Georgia"/>
                <a:ea typeface="Georgia"/>
                <a:cs typeface="Georgia"/>
                <a:sym typeface="Georgia"/>
              </a:rPr>
              <a:t>Ga voor informatie en advies over hoe je betrokken kunt raken bij SDG 8 naar globalgoals.org/8</a:t>
            </a:r>
            <a:br>
              <a:rPr lang="nl-NL" sz="1100" b="0" i="0" u="none" strike="noStrike" cap="none">
                <a:solidFill>
                  <a:srgbClr val="000000"/>
                </a:solidFill>
                <a:latin typeface="Georgia"/>
                <a:ea typeface="Georgia"/>
                <a:cs typeface="Georgia"/>
                <a:sym typeface="Georgia"/>
              </a:rPr>
            </a:br>
            <a:r>
              <a:rPr lang="nl-NL" sz="1100" b="0" i="0" u="none" strike="noStrike" cap="none">
                <a:solidFill>
                  <a:srgbClr val="000000"/>
                </a:solidFill>
                <a:latin typeface="Georgia"/>
                <a:ea typeface="Georgia"/>
                <a:cs typeface="Georgia"/>
                <a:sym typeface="Georgia"/>
              </a:rPr>
              <a:t>Of kijk op https://www.sdgnederland.nl/SDG/8-waardig-werk-en-economische-groei/</a:t>
            </a:r>
            <a:endParaRPr>
              <a:latin typeface="Georgia"/>
              <a:ea typeface="Georgia"/>
              <a:cs typeface="Georgia"/>
              <a:sym typeface="Georgia"/>
            </a:endParaRPr>
          </a:p>
          <a:p>
            <a:pPr marL="158750" lvl="0" indent="0" algn="l" rtl="0">
              <a:lnSpc>
                <a:spcPct val="100000"/>
              </a:lnSpc>
              <a:spcBef>
                <a:spcPts val="0"/>
              </a:spcBef>
              <a:spcAft>
                <a:spcPts val="0"/>
              </a:spcAft>
              <a:buSzPts val="1100"/>
              <a:buNone/>
            </a:pPr>
            <a:endParaRPr>
              <a:latin typeface="Georgia"/>
              <a:ea typeface="Georgia"/>
              <a:cs typeface="Georgia"/>
              <a:sym typeface="Georgi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Als er niets wordt gedaan, zal dit afval meer wegen dan alle vissen bij elkaar.</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lvl="0" indent="-298450" algn="l" rtl="0">
              <a:lnSpc>
                <a:spcPct val="100000"/>
              </a:lnSpc>
              <a:spcBef>
                <a:spcPts val="0"/>
              </a:spcBef>
              <a:spcAft>
                <a:spcPts val="0"/>
              </a:spcAft>
              <a:buSzPts val="1100"/>
              <a:buChar char="●"/>
            </a:pPr>
            <a:r>
              <a:rPr lang="nl-NL"/>
              <a:t>Ga voor meer informatie en advies over hoe je betrokken kunt raken bij SDG 14 naar globalgoals.org/14</a:t>
            </a:r>
            <a:endParaRPr/>
          </a:p>
          <a:p>
            <a:pPr marL="158750" lvl="0" indent="0" algn="l" rtl="0">
              <a:lnSpc>
                <a:spcPct val="100000"/>
              </a:lnSpc>
              <a:spcBef>
                <a:spcPts val="0"/>
              </a:spcBef>
              <a:spcAft>
                <a:spcPts val="0"/>
              </a:spcAft>
              <a:buSzPts val="1100"/>
              <a:buNone/>
            </a:pPr>
            <a:r>
              <a:rPr lang="nl-NL"/>
              <a:t>Of kijk op https://www.sdgnederland.nl/SDG/14-leven-in-het-water</a:t>
            </a:r>
            <a:endParaRPr/>
          </a:p>
          <a:p>
            <a:pPr marL="457200" marR="0" lvl="0" indent="-22860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Noto Sans Symbols"/>
              <a:buChar char="⮚"/>
            </a:pPr>
            <a:r>
              <a:rPr lang="nl-NL"/>
              <a:t>SDG 9 feit - Wegen, water, elektriciteit en sanitaire voorzieningen zijn nog steeds schaars in veel ontwikkelingslanden</a:t>
            </a:r>
            <a:endParaRPr/>
          </a:p>
          <a:p>
            <a:pPr marL="457200" lvl="0" indent="-228600" algn="l" rtl="0">
              <a:lnSpc>
                <a:spcPct val="100000"/>
              </a:lnSpc>
              <a:spcBef>
                <a:spcPts val="0"/>
              </a:spcBef>
              <a:spcAft>
                <a:spcPts val="0"/>
              </a:spcAft>
              <a:buSzPts val="1100"/>
              <a:buFont typeface="Noto Sans Symbols"/>
              <a:buNone/>
            </a:pPr>
            <a:endParaRPr/>
          </a:p>
          <a:p>
            <a:pPr marL="457200" lvl="0" indent="-298450" algn="l" rtl="0">
              <a:lnSpc>
                <a:spcPct val="100000"/>
              </a:lnSpc>
              <a:spcBef>
                <a:spcPts val="0"/>
              </a:spcBef>
              <a:spcAft>
                <a:spcPts val="0"/>
              </a:spcAft>
              <a:buSzPts val="1100"/>
              <a:buChar char="●"/>
            </a:pPr>
            <a:r>
              <a:rPr lang="nl-NL"/>
              <a:t>Ga voor informatie en advies over hoe je betrokken kunt raken bij SDG 9 naar globalgoals.org/9</a:t>
            </a:r>
            <a:br>
              <a:rPr lang="nl-NL"/>
            </a:br>
            <a:r>
              <a:rPr lang="nl-NL"/>
              <a:t>Of kijk op https://www.sdgnederland.nl/SDG/9-industrie-innovatie-en-infrastructuur/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Noto Sans Symbols"/>
              <a:buNone/>
            </a:pPr>
            <a:r>
              <a:rPr lang="nl-NL" sz="1100" b="0" i="0" u="none" strike="noStrike" cap="none">
                <a:solidFill>
                  <a:srgbClr val="000000"/>
                </a:solidFill>
                <a:latin typeface="Arial"/>
                <a:ea typeface="Arial"/>
                <a:cs typeface="Arial"/>
                <a:sym typeface="Arial"/>
              </a:rPr>
              <a:t>Internationale samenwerking is nodig om de capaciteit en middelen te versterken om de duurzame ontwikkelingsagenda uit te voeren. Het realiseren van de doelen vereist samenhangend beleid, een coöperatieve omgeving en het aangaan van nieuwe mondiale partnerschappen.</a:t>
            </a:r>
            <a:br>
              <a:rPr lang="nl-NL" sz="1100" b="0" i="0" u="none" strike="noStrike" cap="none">
                <a:solidFill>
                  <a:srgbClr val="000000"/>
                </a:solidFill>
                <a:latin typeface="Arial"/>
                <a:ea typeface="Arial"/>
                <a:cs typeface="Arial"/>
                <a:sym typeface="Arial"/>
              </a:rPr>
            </a:br>
            <a:r>
              <a:rPr lang="nl-NL" sz="1100" b="0" i="0" u="none" strike="noStrike" cap="none">
                <a:solidFill>
                  <a:srgbClr val="000000"/>
                </a:solidFill>
                <a:latin typeface="Arial"/>
                <a:ea typeface="Arial"/>
                <a:cs typeface="Arial"/>
                <a:sym typeface="Arial"/>
              </a:rPr>
              <a:t>Bijv. internationaal samenwerken om COVID-19 onder controle te krijgen en om ontwikkelingslanden daarin te helpen.</a:t>
            </a:r>
            <a:br>
              <a:rPr lang="nl-NL"/>
            </a:br>
            <a:endParaRPr/>
          </a:p>
          <a:p>
            <a:pPr marL="457200" marR="0" lvl="0" indent="-298450" algn="l" rtl="0">
              <a:lnSpc>
                <a:spcPct val="100000"/>
              </a:lnSpc>
              <a:spcBef>
                <a:spcPts val="0"/>
              </a:spcBef>
              <a:spcAft>
                <a:spcPts val="0"/>
              </a:spcAft>
              <a:buClr>
                <a:srgbClr val="000000"/>
              </a:buClr>
              <a:buSzPts val="1100"/>
              <a:buFont typeface="Arial"/>
              <a:buChar char="●"/>
            </a:pPr>
            <a:r>
              <a:rPr lang="nl-NL"/>
              <a:t>Ga voor informatie en advies over hoe je betrokken kunt raken bij SDG 16 naar globalgoals.org/17</a:t>
            </a:r>
            <a:br>
              <a:rPr lang="nl-NL"/>
            </a:br>
            <a:r>
              <a:rPr lang="nl-NL"/>
              <a:t>Of ga naar https://www.sdgnederland.nl/SDG/17-partnerschap-om-de-doelen-te-bereiken/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5304a3f57a_3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lvl="0" indent="0" algn="l" rtl="0">
              <a:lnSpc>
                <a:spcPct val="100000"/>
              </a:lnSpc>
              <a:spcBef>
                <a:spcPts val="0"/>
              </a:spcBef>
              <a:spcAft>
                <a:spcPts val="0"/>
              </a:spcAft>
              <a:buSzPts val="1100"/>
              <a:buNone/>
            </a:pPr>
            <a:r>
              <a:rPr lang="nl-NL" b="1"/>
              <a:t>Toelichting</a:t>
            </a:r>
            <a:endParaRPr/>
          </a:p>
          <a:p>
            <a:pPr marL="457200" marR="0" lvl="0" indent="-298450" algn="l" rtl="0">
              <a:lnSpc>
                <a:spcPct val="100000"/>
              </a:lnSpc>
              <a:spcBef>
                <a:spcPts val="0"/>
              </a:spcBef>
              <a:spcAft>
                <a:spcPts val="0"/>
              </a:spcAft>
              <a:buClr>
                <a:srgbClr val="000000"/>
              </a:buClr>
              <a:buSzPts val="1100"/>
              <a:buFont typeface="Arial"/>
              <a:buChar char="●"/>
            </a:pPr>
            <a:r>
              <a:rPr lang="nl-NL"/>
              <a:t>De doelen zijn in 2015 opgesteld door de Verenigde Naties naar aanleiding van gesprekken met mensen zoals jij en ik, wereldwijd. Tijdens de grootste VN-consultatie aller tijden is er gevraagd waar mensen in hun regio tegenaan lopen. Deze zijn samengevat in de 17 Sustainable Development Goals, ook bekend als de SDG’s, de Global Goals of de Duurzame Ontwikkelingsdoelen. Alle landen die aangesloten zijn bij de VN hebben hier hun handtekening onder gezet, en daarmee bekrachtigd: dit zijn de 17 belangrijkste problemen die we met elkaar  moeten oplossen als we de toekomst leefbaar willen houden voor mens en dier. ‘We’, dat betekent: bedrijven, overheden en burgers. De groep mensen die hier mee bezig is groeit met de dag, ook bij jullie in de buurt!</a:t>
            </a:r>
            <a:endParaRPr/>
          </a:p>
        </p:txBody>
      </p:sp>
      <p:sp>
        <p:nvSpPr>
          <p:cNvPr id="404" name="Google Shape;404;g15304a3f57a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lvl="0" indent="0" algn="l" rtl="0">
              <a:lnSpc>
                <a:spcPct val="100000"/>
              </a:lnSpc>
              <a:spcBef>
                <a:spcPts val="0"/>
              </a:spcBef>
              <a:spcAft>
                <a:spcPts val="0"/>
              </a:spcAft>
              <a:buSzPts val="1100"/>
              <a:buNone/>
            </a:pPr>
            <a:r>
              <a:rPr lang="nl-NL" b="1"/>
              <a:t>Toelichting</a:t>
            </a:r>
            <a:endParaRPr/>
          </a:p>
          <a:p>
            <a:pPr marL="457200" marR="0" lvl="0" indent="-298450" algn="l" rtl="0">
              <a:lnSpc>
                <a:spcPct val="100000"/>
              </a:lnSpc>
              <a:spcBef>
                <a:spcPts val="0"/>
              </a:spcBef>
              <a:spcAft>
                <a:spcPts val="0"/>
              </a:spcAft>
              <a:buClr>
                <a:srgbClr val="000000"/>
              </a:buClr>
              <a:buSzPts val="1100"/>
              <a:buFont typeface="Arial"/>
              <a:buChar char="●"/>
            </a:pPr>
            <a:r>
              <a:rPr lang="nl-NL"/>
              <a:t>17 doelen, dat lijkt misschien veel. Maar als je naar deze ‘bruidstaart’ kijkt valt dat eigenlijk wel mee.</a:t>
            </a:r>
            <a:br>
              <a:rPr lang="nl-NL"/>
            </a:br>
            <a:r>
              <a:rPr lang="nl-NL"/>
              <a:t>🡪 Er zijn vier doelen die direct te maken hebben met planeet Aarde – de groene doelen;</a:t>
            </a:r>
            <a:br>
              <a:rPr lang="nl-NL"/>
            </a:br>
            <a:r>
              <a:rPr lang="nl-NL"/>
              <a:t>🡪 Er zijn acht doelen die te maken hebben met hoe we op onze planeet samenleven – de sociale doelen;</a:t>
            </a:r>
            <a:br>
              <a:rPr lang="nl-NL"/>
            </a:br>
            <a:r>
              <a:rPr lang="nl-NL"/>
              <a:t>🡪 Er zijn vier doelen die zich richten op hoe we als samenleving onze economie aan te passen aan hoe wij als mens op de planeet op een duurzame manier kunnen leven – de economische doelen. Wat dat betreft is er ook wel kritiek op SDG 8 – moeten we wel inzetten op economische groei? Is inzet op ‘brede welvaart’ (zie het CBS) niet een veel beter idee?</a:t>
            </a:r>
            <a:br>
              <a:rPr lang="nl-NL"/>
            </a:br>
            <a:r>
              <a:rPr lang="nl-NL"/>
              <a:t>🡪 En er is één doel dat alle doelen verbindt: samenwerken om nieuwe mogelijkheden te ontdekken hoe we met elkaar kunnen bouwen aan een leefbare, groene, veilige 22</a:t>
            </a:r>
            <a:r>
              <a:rPr lang="nl-NL" baseline="30000"/>
              <a:t>e</a:t>
            </a:r>
            <a:r>
              <a:rPr lang="nl-NL"/>
              <a:t> eeuw. En misschien is SDG4 – ons onderwijs eigenlijk ook wel zo’n verbindend doel…!</a:t>
            </a:r>
            <a:endParaRPr/>
          </a:p>
        </p:txBody>
      </p:sp>
      <p:sp>
        <p:nvSpPr>
          <p:cNvPr id="415" name="Google Shape;41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7fba886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a:t>Indien er een gastdocent is betrokken bij het geven van de SDG Introductieles, kan je deze slide gebruiken om jezelf voor te stellen</a:t>
            </a:r>
            <a:endParaRPr/>
          </a:p>
        </p:txBody>
      </p:sp>
      <p:sp>
        <p:nvSpPr>
          <p:cNvPr id="174" name="Google Shape;174;g137fba886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423775ba4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lvl="0" indent="0" algn="l" rtl="0">
              <a:lnSpc>
                <a:spcPct val="100000"/>
              </a:lnSpc>
              <a:spcBef>
                <a:spcPts val="0"/>
              </a:spcBef>
              <a:spcAft>
                <a:spcPts val="0"/>
              </a:spcAft>
              <a:buSzPts val="1100"/>
              <a:buNone/>
            </a:pPr>
            <a:r>
              <a:rPr lang="nl-NL" b="1"/>
              <a:t>Toelichting</a:t>
            </a:r>
            <a:endParaRPr/>
          </a:p>
          <a:p>
            <a:pPr marL="457200" marR="0" lvl="0" indent="-298450" algn="l" rtl="0">
              <a:lnSpc>
                <a:spcPct val="100000"/>
              </a:lnSpc>
              <a:spcBef>
                <a:spcPts val="0"/>
              </a:spcBef>
              <a:spcAft>
                <a:spcPts val="0"/>
              </a:spcAft>
              <a:buClr>
                <a:srgbClr val="000000"/>
              </a:buClr>
              <a:buSzPts val="1100"/>
              <a:buFont typeface="Arial"/>
              <a:buChar char="●"/>
            </a:pPr>
            <a:r>
              <a:rPr lang="nl-NL"/>
              <a:t>17 doelen zijn met elkaar verbonden (integraal) en kunnen niet zonder elkaar. Je kunt eentje wel belangrijker vinden, maar ze hebben elkaar nodig. De puzzel laat zien dat de doelen bij elkaar horen: zonder een gezonde aarde geen gezonde samenleving. En zonder een gezonde samenleving geen gezonde economie!</a:t>
            </a:r>
            <a:endParaRPr/>
          </a:p>
        </p:txBody>
      </p:sp>
      <p:sp>
        <p:nvSpPr>
          <p:cNvPr id="431" name="Google Shape;431;g1423775ba4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marR="0" lvl="0" indent="0" algn="l" rtl="0">
              <a:lnSpc>
                <a:spcPct val="100000"/>
              </a:lnSpc>
              <a:spcBef>
                <a:spcPts val="0"/>
              </a:spcBef>
              <a:spcAft>
                <a:spcPts val="0"/>
              </a:spcAft>
              <a:buClr>
                <a:srgbClr val="000000"/>
              </a:buClr>
              <a:buSzPts val="1100"/>
              <a:buFont typeface="Arial"/>
              <a:buNone/>
            </a:pPr>
            <a:r>
              <a:rPr lang="nl-NL"/>
              <a:t>De thema’s die in de rechterkolom worden benoemd zijn een samenvatting op hoofdlijn van de 169 targets (sub-doelen) die aan de 17 doelen zijn verbonden. Omdat dit er zoveel zijn heeft SPARK the Movement een selectie gemaakt van wat wij denken dat de meest belangrijke thema’s voor jongeren van het VO en MBO zijn. Wil je je echter op alle targets oriënteren, neem dan een kijkje op </a:t>
            </a:r>
            <a:r>
              <a:rPr lang="nl-NL" u="sng">
                <a:solidFill>
                  <a:schemeClr val="hlink"/>
                </a:solidFill>
                <a:hlinkClick r:id="rId3"/>
              </a:rPr>
              <a:t>www.sdgnederland.nl</a:t>
            </a:r>
            <a:endParaRPr/>
          </a:p>
          <a:p>
            <a:pPr marL="158750" marR="0" lvl="0" indent="0" algn="l" rtl="0">
              <a:lnSpc>
                <a:spcPct val="100000"/>
              </a:lnSpc>
              <a:spcBef>
                <a:spcPts val="0"/>
              </a:spcBef>
              <a:spcAft>
                <a:spcPts val="0"/>
              </a:spcAft>
              <a:buClr>
                <a:srgbClr val="000000"/>
              </a:buClr>
              <a:buSzPts val="1100"/>
              <a:buFont typeface="Arial"/>
              <a:buNone/>
            </a:pPr>
            <a:r>
              <a:rPr lang="nl-NL"/>
              <a:t> </a:t>
            </a:r>
            <a:endParaRPr/>
          </a:p>
        </p:txBody>
      </p:sp>
      <p:sp>
        <p:nvSpPr>
          <p:cNvPr id="441" name="Google Shape;44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8d2f9c4ca_1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Noto Sans Symbols"/>
              <a:buNone/>
            </a:pPr>
            <a:r>
              <a:rPr lang="nl-NL"/>
              <a:t>.</a:t>
            </a:r>
            <a:endParaRPr/>
          </a:p>
        </p:txBody>
      </p:sp>
      <p:sp>
        <p:nvSpPr>
          <p:cNvPr id="453" name="Google Shape;453;gc8d2f9c4ca_1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0" lvl="0" indent="0" algn="l" rtl="0">
              <a:lnSpc>
                <a:spcPct val="100000"/>
              </a:lnSpc>
              <a:spcBef>
                <a:spcPts val="0"/>
              </a:spcBef>
              <a:spcAft>
                <a:spcPts val="0"/>
              </a:spcAft>
              <a:buSzPts val="1100"/>
              <a:buFont typeface="Arial"/>
              <a:buNone/>
            </a:pPr>
            <a:r>
              <a:rPr lang="nl-NL"/>
              <a:t>Deze oefening gaat over het ontdekken van de samenhang tussen de 17 doelen, m.a.w. over systeemdenken. </a:t>
            </a:r>
            <a:br>
              <a:rPr lang="nl-NL"/>
            </a:br>
            <a:r>
              <a:rPr lang="nl-NL"/>
              <a:t>Vaak kan je op verschillende manieren antwoord geven, omdat je vanuit verschillende perspectieven kijkt. </a:t>
            </a:r>
            <a:endParaRPr/>
          </a:p>
          <a:p>
            <a:pPr marL="0" lvl="0" indent="0" algn="l" rtl="0">
              <a:lnSpc>
                <a:spcPct val="100000"/>
              </a:lnSpc>
              <a:spcBef>
                <a:spcPts val="0"/>
              </a:spcBef>
              <a:spcAft>
                <a:spcPts val="0"/>
              </a:spcAft>
              <a:buSzPts val="1100"/>
              <a:buFont typeface="Arial"/>
              <a:buNone/>
            </a:pPr>
            <a:endParaRPr/>
          </a:p>
          <a:p>
            <a:pPr marL="158750" lvl="0" indent="0" algn="l" rtl="0">
              <a:lnSpc>
                <a:spcPct val="100000"/>
              </a:lnSpc>
              <a:spcBef>
                <a:spcPts val="0"/>
              </a:spcBef>
              <a:spcAft>
                <a:spcPts val="0"/>
              </a:spcAft>
              <a:buSzPts val="1100"/>
              <a:buNone/>
            </a:pPr>
            <a:r>
              <a:rPr lang="nl-NL" sz="1100" b="0" i="0" u="none" strike="noStrike" cap="none">
                <a:solidFill>
                  <a:srgbClr val="000000"/>
                </a:solidFill>
                <a:latin typeface="Arial"/>
                <a:ea typeface="Arial"/>
                <a:cs typeface="Arial"/>
                <a:sym typeface="Arial"/>
              </a:rPr>
              <a:t>TIPS VOOR DE DOCENT:</a:t>
            </a:r>
            <a:endParaRPr/>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Heb je beperkt de tijd, dan kan je de ene helft van de klas bij SDG 1 laten starten en andere helft van de klas bij SDG 17. Een timer zetten en kijken waar iedereen eindigt.</a:t>
            </a:r>
            <a:endParaRPr/>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Bij het nabespreken van de verbanden behandel je dan toch alle 17 SDG’s. </a:t>
            </a:r>
            <a:endParaRPr/>
          </a:p>
          <a:p>
            <a:pPr marL="0" lvl="0" indent="0" algn="l" rtl="0">
              <a:lnSpc>
                <a:spcPct val="100000"/>
              </a:lnSpc>
              <a:spcBef>
                <a:spcPts val="0"/>
              </a:spcBef>
              <a:spcAft>
                <a:spcPts val="0"/>
              </a:spcAft>
              <a:buSzPts val="1100"/>
              <a:buFont typeface="Arial"/>
              <a:buNone/>
            </a:pPr>
            <a:endParaRPr/>
          </a:p>
        </p:txBody>
      </p:sp>
      <p:sp>
        <p:nvSpPr>
          <p:cNvPr id="463" name="Google Shape;46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37fba886f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0" lvl="0" indent="0" algn="l" rtl="0">
              <a:lnSpc>
                <a:spcPct val="100000"/>
              </a:lnSpc>
              <a:spcBef>
                <a:spcPts val="0"/>
              </a:spcBef>
              <a:spcAft>
                <a:spcPts val="0"/>
              </a:spcAft>
              <a:buSzPts val="1100"/>
              <a:buFont typeface="Arial"/>
              <a:buNone/>
            </a:pPr>
            <a:r>
              <a:rPr lang="nl-NL"/>
              <a:t>Deze oefening gaat over het ontdekken van de samenhang tussen de 17 doelen, m.a.w. over systeemdenken. </a:t>
            </a:r>
            <a:br>
              <a:rPr lang="nl-NL"/>
            </a:br>
            <a:r>
              <a:rPr lang="nl-NL"/>
              <a:t>Vaak kan je op verschillende manieren antwoord geven, omdat je vanuit verschillende perspectieven kijkt. Een verband kan positief zijn (bijdragen aan de realisatie van een SDG) of juist negatief (afbreuk doen aan de realisatie van een SDG)... </a:t>
            </a:r>
            <a:endParaRPr/>
          </a:p>
          <a:p>
            <a:pPr marL="0" lvl="0" indent="0" algn="l" rtl="0">
              <a:lnSpc>
                <a:spcPct val="100000"/>
              </a:lnSpc>
              <a:spcBef>
                <a:spcPts val="0"/>
              </a:spcBef>
              <a:spcAft>
                <a:spcPts val="0"/>
              </a:spcAft>
              <a:buSzPts val="1100"/>
              <a:buFont typeface="Arial"/>
              <a:buNone/>
            </a:pPr>
            <a:endParaRPr/>
          </a:p>
          <a:p>
            <a:pPr marL="158750" lvl="0" indent="0" algn="l" rtl="0">
              <a:lnSpc>
                <a:spcPct val="100000"/>
              </a:lnSpc>
              <a:spcBef>
                <a:spcPts val="0"/>
              </a:spcBef>
              <a:spcAft>
                <a:spcPts val="0"/>
              </a:spcAft>
              <a:buSzPts val="1100"/>
              <a:buNone/>
            </a:pPr>
            <a:r>
              <a:rPr lang="nl-NL" sz="1100" b="0" i="0" u="none" strike="noStrike" cap="none">
                <a:solidFill>
                  <a:srgbClr val="000000"/>
                </a:solidFill>
                <a:latin typeface="Arial"/>
                <a:ea typeface="Arial"/>
                <a:cs typeface="Arial"/>
                <a:sym typeface="Arial"/>
              </a:rPr>
              <a:t>TIPS VOOR DE DOCENT:</a:t>
            </a:r>
            <a:endParaRPr/>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Heb je beperkt de tijd, dan kan je de ene helft van de klas bij SDG 1 laten starten en andere helft van de klas bij SDG 17. Een timer zetten en kijken waar iedereen eindigt.</a:t>
            </a:r>
            <a:endParaRPr/>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Bij het nabespreken van de verbanden behandel je dan toch alle 17 SDG’s. </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SzPts val="1100"/>
              <a:buChar char="●"/>
            </a:pPr>
            <a:r>
              <a:rPr lang="nl-NL"/>
              <a:t>Je kunt een T-shirt meenemen en daar de antwoorden op laten schrijven. Of in groepjes voor de klas hun SDG’s laten vertellen.</a:t>
            </a:r>
            <a:endParaRPr/>
          </a:p>
          <a:p>
            <a:pPr marL="0" lvl="0" indent="0" algn="l" rtl="0">
              <a:lnSpc>
                <a:spcPct val="100000"/>
              </a:lnSpc>
              <a:spcBef>
                <a:spcPts val="0"/>
              </a:spcBef>
              <a:spcAft>
                <a:spcPts val="0"/>
              </a:spcAft>
              <a:buSzPts val="1100"/>
              <a:buFont typeface="Arial"/>
              <a:buNone/>
            </a:pPr>
            <a:endParaRPr/>
          </a:p>
          <a:p>
            <a:pPr marL="0" lvl="0" indent="0" algn="l" rtl="0">
              <a:lnSpc>
                <a:spcPct val="100000"/>
              </a:lnSpc>
              <a:spcBef>
                <a:spcPts val="0"/>
              </a:spcBef>
              <a:spcAft>
                <a:spcPts val="0"/>
              </a:spcAft>
              <a:buSzPts val="1100"/>
              <a:buFont typeface="Arial"/>
              <a:buNone/>
            </a:pPr>
            <a:r>
              <a:rPr lang="nl-NL"/>
              <a:t>Loop je vast?</a:t>
            </a:r>
            <a:endParaRPr/>
          </a:p>
          <a:p>
            <a:pPr marL="0" lvl="0" indent="0" algn="l" rtl="0">
              <a:lnSpc>
                <a:spcPct val="100000"/>
              </a:lnSpc>
              <a:spcBef>
                <a:spcPts val="0"/>
              </a:spcBef>
              <a:spcAft>
                <a:spcPts val="0"/>
              </a:spcAft>
              <a:buSzPts val="1100"/>
              <a:buFont typeface="Arial"/>
              <a:buNone/>
            </a:pPr>
            <a:r>
              <a:rPr lang="nl-NL"/>
              <a:t>In de volgende dia hebben we een aantal mogelijke voorbeeld verbanden gegeven.</a:t>
            </a:r>
            <a:endParaRPr/>
          </a:p>
        </p:txBody>
      </p:sp>
      <p:sp>
        <p:nvSpPr>
          <p:cNvPr id="476" name="Google Shape;476;g137fba886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lvl="0" indent="0" algn="l" rtl="0">
              <a:lnSpc>
                <a:spcPct val="100000"/>
              </a:lnSpc>
              <a:spcBef>
                <a:spcPts val="0"/>
              </a:spcBef>
              <a:spcAft>
                <a:spcPts val="0"/>
              </a:spcAft>
              <a:buSzPts val="1100"/>
              <a:buNone/>
            </a:pPr>
            <a:r>
              <a:rPr lang="nl-NL"/>
              <a:t>Deze slide laat vragen zien die het verband tonen tussen de levenscyclus van een T-shirt en de SDG’s; ze zijn bedoeld als ondersteuning bij de nabespreking</a:t>
            </a:r>
            <a:endParaRPr/>
          </a:p>
        </p:txBody>
      </p:sp>
      <p:sp>
        <p:nvSpPr>
          <p:cNvPr id="492" name="Google Shape;49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b="1">
                <a:solidFill>
                  <a:schemeClr val="dk1"/>
                </a:solidFill>
                <a:latin typeface="Questrial"/>
                <a:ea typeface="Questrial"/>
                <a:cs typeface="Questrial"/>
                <a:sym typeface="Questrial"/>
              </a:rPr>
              <a:t>Op slide 2 staat de hyperlink naar de SDG Impactmeter!</a:t>
            </a:r>
            <a:endParaRPr/>
          </a:p>
        </p:txBody>
      </p:sp>
      <p:sp>
        <p:nvSpPr>
          <p:cNvPr id="548" name="Google Shape;54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383246555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nl-NL" b="1">
                <a:solidFill>
                  <a:schemeClr val="dk1"/>
                </a:solidFill>
                <a:latin typeface="Questrial"/>
                <a:ea typeface="Questrial"/>
                <a:cs typeface="Questrial"/>
                <a:sym typeface="Questrial"/>
              </a:rPr>
              <a:t>Op slide 2 staat de hyperlink naar de SDG Impactmeter! </a:t>
            </a:r>
            <a:endParaRPr/>
          </a:p>
        </p:txBody>
      </p:sp>
      <p:sp>
        <p:nvSpPr>
          <p:cNvPr id="559" name="Google Shape;559;g1383246555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3995f476e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3995f476e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t>Voorbeeld van een stukje SDG Impactmeter met post-it blaadjes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1" i="1">
                <a:solidFill>
                  <a:schemeClr val="dk1"/>
                </a:solidFill>
                <a:latin typeface="Questrial"/>
                <a:ea typeface="Questrial"/>
                <a:cs typeface="Questrial"/>
                <a:sym typeface="Questrial"/>
              </a:rPr>
              <a:t>Ideeen voor acties kunnen zich bijvoorbeeld richten op</a:t>
            </a:r>
            <a:r>
              <a:rPr lang="nl-NL" sz="1100" b="1" i="0">
                <a:solidFill>
                  <a:schemeClr val="dk1"/>
                </a:solidFill>
                <a:latin typeface="Questrial"/>
                <a:ea typeface="Questrial"/>
                <a:cs typeface="Questrial"/>
                <a:sym typeface="Questrial"/>
              </a:rPr>
              <a:t> een les, een project, of juist op de bedrijfsvoering, door samen met de concierge of met de directeur verbeterslagen te maken. Ook ouderavonden, excursies, gastlessen, bedrijven-bijeenkomsten, schoolkampen etc zijn goede aangrijpingspunten om te zien hoe de SDGs verweven kunnen worden met school activteiten! </a:t>
            </a:r>
            <a:br>
              <a:rPr lang="nl-NL" sz="1100">
                <a:solidFill>
                  <a:schemeClr val="dk1"/>
                </a:solidFill>
                <a:latin typeface="Questrial"/>
                <a:ea typeface="Questrial"/>
                <a:cs typeface="Questrial"/>
                <a:sym typeface="Questrial"/>
              </a:rPr>
            </a:br>
            <a:endParaRPr sz="1100" b="1" i="1">
              <a:solidFill>
                <a:schemeClr val="dk1"/>
              </a:solidFill>
              <a:latin typeface="Questrial"/>
              <a:ea typeface="Questrial"/>
              <a:cs typeface="Questrial"/>
              <a:sym typeface="Questrial"/>
            </a:endParaRPr>
          </a:p>
        </p:txBody>
      </p:sp>
      <p:sp>
        <p:nvSpPr>
          <p:cNvPr id="578" name="Google Shape;57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0" marR="0" lvl="0" indent="0" algn="l" rtl="0">
              <a:lnSpc>
                <a:spcPct val="100000"/>
              </a:lnSpc>
              <a:spcBef>
                <a:spcPts val="0"/>
              </a:spcBef>
              <a:spcAft>
                <a:spcPts val="0"/>
              </a:spcAft>
              <a:buClr>
                <a:srgbClr val="000000"/>
              </a:buClr>
              <a:buSzPts val="1100"/>
              <a:buFont typeface="Arial"/>
              <a:buNone/>
            </a:pPr>
            <a:r>
              <a:rPr lang="nl-NL"/>
              <a:t>Dit is het startscherm voor de leerlingen</a:t>
            </a:r>
            <a:endParaRPr/>
          </a:p>
        </p:txBody>
      </p:sp>
      <p:sp>
        <p:nvSpPr>
          <p:cNvPr id="183" name="Google Shape;1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502e58b0bb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lvl="0" indent="0" algn="l" rtl="0">
              <a:lnSpc>
                <a:spcPct val="100000"/>
              </a:lnSpc>
              <a:spcBef>
                <a:spcPts val="0"/>
              </a:spcBef>
              <a:spcAft>
                <a:spcPts val="0"/>
              </a:spcAft>
              <a:buSzPts val="1100"/>
              <a:buNone/>
            </a:pPr>
            <a:r>
              <a:rPr lang="nl-NL" sz="1100" b="0" i="0">
                <a:solidFill>
                  <a:schemeClr val="dk1"/>
                </a:solidFill>
                <a:latin typeface="Questrial"/>
                <a:ea typeface="Questrial"/>
                <a:cs typeface="Questrial"/>
                <a:sym typeface="Questrial"/>
              </a:rPr>
              <a:t>Na het invullen van de SDG Impactmeter en het maken van afspraken over wie wat wanneer en waar gaat doen verdienen de jongeren het certificaat SDG Ambassadeur! Zie slide 2 voor de hyperlink naar het certi</a:t>
            </a:r>
            <a:r>
              <a:rPr lang="nl-NL">
                <a:solidFill>
                  <a:schemeClr val="dk1"/>
                </a:solidFill>
                <a:latin typeface="Questrial"/>
                <a:ea typeface="Questrial"/>
                <a:cs typeface="Questrial"/>
                <a:sym typeface="Questrial"/>
              </a:rPr>
              <a:t>ficaat.</a:t>
            </a:r>
            <a:br>
              <a:rPr lang="nl-NL" sz="1100" b="1" i="1">
                <a:solidFill>
                  <a:schemeClr val="dk1"/>
                </a:solidFill>
                <a:latin typeface="Questrial"/>
                <a:ea typeface="Questrial"/>
                <a:cs typeface="Questrial"/>
                <a:sym typeface="Questrial"/>
              </a:rPr>
            </a:br>
            <a:r>
              <a:rPr lang="nl-NL" sz="1100" b="1" i="1">
                <a:solidFill>
                  <a:schemeClr val="dk1"/>
                </a:solidFill>
                <a:latin typeface="Questrial"/>
                <a:ea typeface="Questrial"/>
                <a:cs typeface="Questrial"/>
                <a:sym typeface="Questrial"/>
              </a:rPr>
              <a:t> </a:t>
            </a:r>
            <a:endParaRPr/>
          </a:p>
          <a:p>
            <a:pPr marL="158750" lvl="0" indent="0" algn="l" rtl="0">
              <a:lnSpc>
                <a:spcPct val="100000"/>
              </a:lnSpc>
              <a:spcBef>
                <a:spcPts val="0"/>
              </a:spcBef>
              <a:spcAft>
                <a:spcPts val="0"/>
              </a:spcAft>
              <a:buSzPts val="1100"/>
              <a:buNone/>
            </a:pPr>
            <a:r>
              <a:rPr lang="nl-NL" b="1" i="1">
                <a:solidFill>
                  <a:schemeClr val="dk1"/>
                </a:solidFill>
                <a:latin typeface="Questrial"/>
                <a:ea typeface="Questrial"/>
                <a:cs typeface="Questrial"/>
                <a:sym typeface="Questrial"/>
              </a:rPr>
              <a:t>Ideeën</a:t>
            </a:r>
            <a:r>
              <a:rPr lang="nl-NL" sz="1100" b="1" i="1">
                <a:solidFill>
                  <a:schemeClr val="dk1"/>
                </a:solidFill>
                <a:latin typeface="Questrial"/>
                <a:ea typeface="Questrial"/>
                <a:cs typeface="Questrial"/>
                <a:sym typeface="Questrial"/>
              </a:rPr>
              <a:t> voor acties kunnen zich bijvoorbeeld richten op</a:t>
            </a:r>
            <a:r>
              <a:rPr lang="nl-NL" sz="1100" b="1" i="0">
                <a:solidFill>
                  <a:schemeClr val="dk1"/>
                </a:solidFill>
                <a:latin typeface="Questrial"/>
                <a:ea typeface="Questrial"/>
                <a:cs typeface="Questrial"/>
                <a:sym typeface="Questrial"/>
              </a:rPr>
              <a:t> een les, een project, of juist op de bedrijfsvoering, door samen met de </a:t>
            </a:r>
            <a:r>
              <a:rPr lang="nl-NL" b="1">
                <a:solidFill>
                  <a:schemeClr val="dk1"/>
                </a:solidFill>
                <a:latin typeface="Questrial"/>
                <a:ea typeface="Questrial"/>
                <a:cs typeface="Questrial"/>
                <a:sym typeface="Questrial"/>
              </a:rPr>
              <a:t>conciërge</a:t>
            </a:r>
            <a:r>
              <a:rPr lang="nl-NL" sz="1100" b="1" i="0">
                <a:solidFill>
                  <a:schemeClr val="dk1"/>
                </a:solidFill>
                <a:latin typeface="Questrial"/>
                <a:ea typeface="Questrial"/>
                <a:cs typeface="Questrial"/>
                <a:sym typeface="Questrial"/>
              </a:rPr>
              <a:t> of met de directeur verbeterslagen te maken. Ook ouderavonden, excursies, gastlessen, bedrijven-bijeenkomsten, schoolkampen etc zijn goede aangrijpingspunten om te zien hoe de SDGs verweven kunnen worden met </a:t>
            </a:r>
            <a:r>
              <a:rPr lang="nl-NL" b="1">
                <a:solidFill>
                  <a:schemeClr val="dk1"/>
                </a:solidFill>
                <a:latin typeface="Questrial"/>
                <a:ea typeface="Questrial"/>
                <a:cs typeface="Questrial"/>
                <a:sym typeface="Questrial"/>
              </a:rPr>
              <a:t>schoolactiviteiten</a:t>
            </a:r>
            <a:r>
              <a:rPr lang="nl-NL" sz="1100" b="1" i="0">
                <a:solidFill>
                  <a:schemeClr val="dk1"/>
                </a:solidFill>
                <a:latin typeface="Questrial"/>
                <a:ea typeface="Questrial"/>
                <a:cs typeface="Questrial"/>
                <a:sym typeface="Questrial"/>
              </a:rPr>
              <a:t>!</a:t>
            </a:r>
            <a:br>
              <a:rPr lang="nl-NL" sz="1100">
                <a:solidFill>
                  <a:schemeClr val="dk1"/>
                </a:solidFill>
                <a:latin typeface="Questrial"/>
                <a:ea typeface="Questrial"/>
                <a:cs typeface="Questrial"/>
                <a:sym typeface="Questrial"/>
              </a:rPr>
            </a:br>
            <a:endParaRPr sz="1100" b="1" i="1">
              <a:solidFill>
                <a:schemeClr val="dk1"/>
              </a:solidFill>
              <a:latin typeface="Questrial"/>
              <a:ea typeface="Questrial"/>
              <a:cs typeface="Questrial"/>
              <a:sym typeface="Questrial"/>
            </a:endParaRPr>
          </a:p>
        </p:txBody>
      </p:sp>
      <p:sp>
        <p:nvSpPr>
          <p:cNvPr id="589" name="Google Shape;589;g1502e58b0b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endParaRPr>
              <a:solidFill>
                <a:schemeClr val="dk1"/>
              </a:solidFill>
            </a:endParaRPr>
          </a:p>
          <a:p>
            <a:pPr marL="158750" lvl="0" indent="0" algn="l" rtl="0">
              <a:spcBef>
                <a:spcPts val="0"/>
              </a:spcBef>
              <a:spcAft>
                <a:spcPts val="0"/>
              </a:spcAft>
              <a:buClr>
                <a:schemeClr val="dk1"/>
              </a:buClr>
              <a:buSzPts val="1100"/>
              <a:buFont typeface="Arial"/>
              <a:buNone/>
            </a:pPr>
            <a:r>
              <a:rPr lang="nl-NL" sz="1450">
                <a:solidFill>
                  <a:srgbClr val="464646"/>
                </a:solidFill>
                <a:highlight>
                  <a:srgbClr val="FFFFFF"/>
                </a:highlight>
              </a:rPr>
              <a:t>Over de CC-license - This licence shows you are allowed to remix, adapt and build upon our work non-commercially, and although your new works must also acknowledge SPARK the Movement &amp; SDG Nederland and be non-commercial,  don’t have to license your derivative works on the same terms.</a:t>
            </a:r>
            <a:endParaRPr/>
          </a:p>
        </p:txBody>
      </p:sp>
      <p:sp>
        <p:nvSpPr>
          <p:cNvPr id="600" name="Google Shape;60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7257a4cb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47257a4cbd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a:t>TIP: Het filmpje duurt 5 minuten. Wil je een kortere versie aanbieden, begin het filmpje dan vanaf 1.30 min </a:t>
            </a:r>
            <a:endParaRPr/>
          </a:p>
          <a:p>
            <a:pPr marL="0" lvl="0" indent="0" algn="l" rtl="0">
              <a:lnSpc>
                <a:spcPct val="100000"/>
              </a:lnSpc>
              <a:spcBef>
                <a:spcPts val="0"/>
              </a:spcBef>
              <a:spcAft>
                <a:spcPts val="0"/>
              </a:spcAft>
              <a:buSzPts val="1100"/>
              <a:buNone/>
            </a:pPr>
            <a:r>
              <a:rPr lang="nl-NL"/>
              <a:t>Lukt het niet het filmpje vanuit de ppt af te spelen? Ga dan naar youtube via deze link: https://www.youtube.com/watch?v=ZUh2ozoWGNU&amp;t=2s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Of kopieer deze link naar de quiz: </a:t>
            </a:r>
            <a:r>
              <a:rPr lang="nl-NL" u="sng">
                <a:solidFill>
                  <a:schemeClr val="hlink"/>
                </a:solidFill>
                <a:hlinkClick r:id="rId3"/>
              </a:rPr>
              <a:t>https://bit.ly/SDG-introles-quiz</a:t>
            </a:r>
            <a:r>
              <a:rPr lang="nl-NL"/>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solidFill>
                  <a:schemeClr val="dk1"/>
                </a:solidFill>
                <a:highlight>
                  <a:schemeClr val="lt1"/>
                </a:highlight>
                <a:latin typeface="Avenir"/>
                <a:ea typeface="Avenir"/>
                <a:cs typeface="Avenir"/>
                <a:sym typeface="Avenir"/>
              </a:rPr>
              <a:t>Er volgen 10 quiz vragen (met antwoorden), over SDG 2, 3, 12, 6, 4, 15, 8, 14,  9 en 17. </a:t>
            </a:r>
            <a:r>
              <a:rPr lang="nl-NL">
                <a:solidFill>
                  <a:schemeClr val="dk1"/>
                </a:solidFill>
                <a:latin typeface="Avenir"/>
                <a:ea typeface="Avenir"/>
                <a:cs typeface="Avenir"/>
                <a:sym typeface="Avenir"/>
              </a:rPr>
              <a:t>Natuurlijk kan je als docent allerlei vormen kiezen om de quiz te spelen. Doel is dat de leerlingen beter bekend worden met de doelen. </a:t>
            </a:r>
            <a:endParaRPr sz="1100">
              <a:solidFill>
                <a:schemeClr val="dk1"/>
              </a:solidFill>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i="1">
                <a:solidFill>
                  <a:schemeClr val="lt1"/>
                </a:solidFill>
                <a:latin typeface="Avenir"/>
                <a:ea typeface="Avenir"/>
                <a:cs typeface="Avenir"/>
                <a:sym typeface="Avenir"/>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815 miljoen mensen lijden honger, ofwel 11% van de wereldbevolking.</a:t>
            </a:r>
            <a:endParaRPr/>
          </a:p>
          <a:p>
            <a:pPr marL="158750" lvl="0" indent="0" algn="l" rtl="0">
              <a:lnSpc>
                <a:spcPct val="100000"/>
              </a:lnSpc>
              <a:spcBef>
                <a:spcPts val="0"/>
              </a:spcBef>
              <a:spcAft>
                <a:spcPts val="0"/>
              </a:spcAft>
              <a:buSzPts val="1100"/>
              <a:buNone/>
            </a:pPr>
            <a:r>
              <a:rPr lang="nl-NL"/>
              <a:t>De overgrote meerderheid van de hongerige mensen leeft in ontwikkelingslanden.</a:t>
            </a:r>
            <a:endParaRPr/>
          </a:p>
          <a:p>
            <a:pPr marL="457200" lvl="0" indent="-228600" algn="l" rtl="0">
              <a:lnSpc>
                <a:spcPct val="100000"/>
              </a:lnSpc>
              <a:spcBef>
                <a:spcPts val="0"/>
              </a:spcBef>
              <a:spcAft>
                <a:spcPts val="0"/>
              </a:spcAft>
              <a:buSzPts val="1100"/>
              <a:buFont typeface="Noto Sans Symbols"/>
              <a:buNone/>
            </a:pPr>
            <a:endParaRPr/>
          </a:p>
          <a:p>
            <a:pPr marL="457200" lvl="0" indent="-298450" algn="l" rtl="0">
              <a:lnSpc>
                <a:spcPct val="100000"/>
              </a:lnSpc>
              <a:spcBef>
                <a:spcPts val="0"/>
              </a:spcBef>
              <a:spcAft>
                <a:spcPts val="0"/>
              </a:spcAft>
              <a:buSzPts val="1100"/>
              <a:buChar char="●"/>
            </a:pPr>
            <a:r>
              <a:rPr lang="nl-NL"/>
              <a:t>Ga voor informatie en advies over hoe je betrokken kunt raken bij SDG 2 naar globalgoals.org/2</a:t>
            </a:r>
            <a:br>
              <a:rPr lang="nl-NL"/>
            </a:br>
            <a:r>
              <a:rPr lang="nl-NL"/>
              <a:t>Of kijk op https://www.sdgnederland.nl/SDG/2-geen-honger/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
        <p:cNvGrpSpPr/>
        <p:nvPr/>
      </p:nvGrpSpPr>
      <p:grpSpPr>
        <a:xfrm>
          <a:off x="0" y="0"/>
          <a:ext cx="0" cy="0"/>
          <a:chOff x="0" y="0"/>
          <a:chExt cx="0" cy="0"/>
        </a:xfrm>
      </p:grpSpPr>
      <p:sp>
        <p:nvSpPr>
          <p:cNvPr id="13" name="Google Shape;1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g147257a4cbd_0_9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3" name="Google Shape;83;g147257a4cbd_0_9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4" name="Google Shape;84;g147257a4cbd_0_9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g147257a4cbd_0_9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7" name="Google Shape;87;g147257a4cbd_0_9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rtl="0">
              <a:lnSpc>
                <a:spcPct val="100000"/>
              </a:lnSpc>
              <a:spcBef>
                <a:spcPts val="200"/>
              </a:spcBef>
              <a:spcAft>
                <a:spcPts val="0"/>
              </a:spcAft>
              <a:buClr>
                <a:schemeClr val="dk1"/>
              </a:buClr>
              <a:buSzPts val="1200"/>
              <a:buChar char="•"/>
              <a:defRPr/>
            </a:lvl1pPr>
            <a:lvl2pPr marL="914400" lvl="1" indent="-304800" algn="l" rtl="0">
              <a:lnSpc>
                <a:spcPct val="100000"/>
              </a:lnSpc>
              <a:spcBef>
                <a:spcPts val="200"/>
              </a:spcBef>
              <a:spcAft>
                <a:spcPts val="0"/>
              </a:spcAft>
              <a:buClr>
                <a:schemeClr val="dk1"/>
              </a:buClr>
              <a:buSzPts val="1200"/>
              <a:buChar char="–"/>
              <a:defRPr/>
            </a:lvl2pPr>
            <a:lvl3pPr marL="1371600" lvl="2" indent="-304800" algn="l" rtl="0">
              <a:lnSpc>
                <a:spcPct val="100000"/>
              </a:lnSpc>
              <a:spcBef>
                <a:spcPts val="200"/>
              </a:spcBef>
              <a:spcAft>
                <a:spcPts val="0"/>
              </a:spcAft>
              <a:buClr>
                <a:schemeClr val="dk1"/>
              </a:buClr>
              <a:buSzPts val="1200"/>
              <a:buChar char="•"/>
              <a:defRPr/>
            </a:lvl3pPr>
            <a:lvl4pPr marL="1828800" lvl="3" indent="-304800" algn="l" rtl="0">
              <a:lnSpc>
                <a:spcPct val="100000"/>
              </a:lnSpc>
              <a:spcBef>
                <a:spcPts val="200"/>
              </a:spcBef>
              <a:spcAft>
                <a:spcPts val="0"/>
              </a:spcAft>
              <a:buClr>
                <a:schemeClr val="dk1"/>
              </a:buClr>
              <a:buSzPts val="1200"/>
              <a:buChar char="–"/>
              <a:defRPr/>
            </a:lvl4pPr>
            <a:lvl5pPr marL="2286000" lvl="4" indent="-304800" algn="l" rtl="0">
              <a:lnSpc>
                <a:spcPct val="100000"/>
              </a:lnSpc>
              <a:spcBef>
                <a:spcPts val="200"/>
              </a:spcBef>
              <a:spcAft>
                <a:spcPts val="0"/>
              </a:spcAft>
              <a:buClr>
                <a:schemeClr val="dk1"/>
              </a:buClr>
              <a:buSzPts val="1200"/>
              <a:buChar char="»"/>
              <a:defRPr/>
            </a:lvl5pPr>
            <a:lvl6pPr marL="2743200" lvl="5" indent="-304800" algn="l" rtl="0">
              <a:lnSpc>
                <a:spcPct val="100000"/>
              </a:lnSpc>
              <a:spcBef>
                <a:spcPts val="200"/>
              </a:spcBef>
              <a:spcAft>
                <a:spcPts val="0"/>
              </a:spcAft>
              <a:buClr>
                <a:schemeClr val="dk1"/>
              </a:buClr>
              <a:buSzPts val="1200"/>
              <a:buChar char="•"/>
              <a:defRPr/>
            </a:lvl6pPr>
            <a:lvl7pPr marL="3200400" lvl="6" indent="-304800" algn="l" rtl="0">
              <a:lnSpc>
                <a:spcPct val="100000"/>
              </a:lnSpc>
              <a:spcBef>
                <a:spcPts val="200"/>
              </a:spcBef>
              <a:spcAft>
                <a:spcPts val="0"/>
              </a:spcAft>
              <a:buClr>
                <a:schemeClr val="dk1"/>
              </a:buClr>
              <a:buSzPts val="1200"/>
              <a:buChar char="•"/>
              <a:defRPr/>
            </a:lvl7pPr>
            <a:lvl8pPr marL="3657600" lvl="7" indent="-304800" algn="l" rtl="0">
              <a:lnSpc>
                <a:spcPct val="100000"/>
              </a:lnSpc>
              <a:spcBef>
                <a:spcPts val="200"/>
              </a:spcBef>
              <a:spcAft>
                <a:spcPts val="0"/>
              </a:spcAft>
              <a:buClr>
                <a:schemeClr val="dk1"/>
              </a:buClr>
              <a:buSzPts val="1200"/>
              <a:buChar char="•"/>
              <a:defRPr/>
            </a:lvl8pPr>
            <a:lvl9pPr marL="4114800" lvl="8" indent="-304800" algn="l" rtl="0">
              <a:lnSpc>
                <a:spcPct val="100000"/>
              </a:lnSpc>
              <a:spcBef>
                <a:spcPts val="200"/>
              </a:spcBef>
              <a:spcAft>
                <a:spcPts val="0"/>
              </a:spcAft>
              <a:buClr>
                <a:schemeClr val="dk1"/>
              </a:buClr>
              <a:buSzPts val="1200"/>
              <a:buChar char="•"/>
              <a:defRPr/>
            </a:lvl9pPr>
          </a:lstStyle>
          <a:p>
            <a:endParaRPr/>
          </a:p>
        </p:txBody>
      </p:sp>
      <p:sp>
        <p:nvSpPr>
          <p:cNvPr id="88" name="Google Shape;88;g147257a4cbd_0_9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9" name="Google Shape;89;g147257a4cbd_0_9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0" name="Google Shape;90;g147257a4cbd_0_9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g147257a4cbd_0_101"/>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3" name="Google Shape;93;g147257a4cbd_0_101"/>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rtl="0">
              <a:lnSpc>
                <a:spcPct val="100000"/>
              </a:lnSpc>
              <a:spcBef>
                <a:spcPts val="400"/>
              </a:spcBef>
              <a:spcAft>
                <a:spcPts val="0"/>
              </a:spcAft>
              <a:buClr>
                <a:srgbClr val="888888"/>
              </a:buClr>
              <a:buSzPts val="2100"/>
              <a:buNone/>
              <a:defRPr>
                <a:solidFill>
                  <a:srgbClr val="888888"/>
                </a:solidFill>
              </a:defRPr>
            </a:lvl1pPr>
            <a:lvl2pPr lvl="1" algn="ctr" rtl="0">
              <a:lnSpc>
                <a:spcPct val="100000"/>
              </a:lnSpc>
              <a:spcBef>
                <a:spcPts val="400"/>
              </a:spcBef>
              <a:spcAft>
                <a:spcPts val="0"/>
              </a:spcAft>
              <a:buClr>
                <a:srgbClr val="888888"/>
              </a:buClr>
              <a:buSzPts val="1900"/>
              <a:buNone/>
              <a:defRPr>
                <a:solidFill>
                  <a:srgbClr val="888888"/>
                </a:solidFill>
              </a:defRPr>
            </a:lvl2pPr>
            <a:lvl3pPr lvl="2" algn="ctr" rtl="0">
              <a:lnSpc>
                <a:spcPct val="100000"/>
              </a:lnSpc>
              <a:spcBef>
                <a:spcPts val="300"/>
              </a:spcBef>
              <a:spcAft>
                <a:spcPts val="0"/>
              </a:spcAft>
              <a:buClr>
                <a:srgbClr val="888888"/>
              </a:buClr>
              <a:buSzPts val="1600"/>
              <a:buNone/>
              <a:defRPr>
                <a:solidFill>
                  <a:srgbClr val="888888"/>
                </a:solidFill>
              </a:defRPr>
            </a:lvl3pPr>
            <a:lvl4pPr lvl="3" algn="ctr" rtl="0">
              <a:lnSpc>
                <a:spcPct val="100000"/>
              </a:lnSpc>
              <a:spcBef>
                <a:spcPts val="300"/>
              </a:spcBef>
              <a:spcAft>
                <a:spcPts val="0"/>
              </a:spcAft>
              <a:buClr>
                <a:srgbClr val="888888"/>
              </a:buClr>
              <a:buSzPts val="1300"/>
              <a:buNone/>
              <a:defRPr>
                <a:solidFill>
                  <a:srgbClr val="888888"/>
                </a:solidFill>
              </a:defRPr>
            </a:lvl4pPr>
            <a:lvl5pPr lvl="4" algn="ctr" rtl="0">
              <a:lnSpc>
                <a:spcPct val="100000"/>
              </a:lnSpc>
              <a:spcBef>
                <a:spcPts val="300"/>
              </a:spcBef>
              <a:spcAft>
                <a:spcPts val="0"/>
              </a:spcAft>
              <a:buClr>
                <a:srgbClr val="888888"/>
              </a:buClr>
              <a:buSzPts val="1300"/>
              <a:buNone/>
              <a:defRPr>
                <a:solidFill>
                  <a:srgbClr val="888888"/>
                </a:solidFill>
              </a:defRPr>
            </a:lvl5pPr>
            <a:lvl6pPr lvl="5" algn="ctr" rtl="0">
              <a:lnSpc>
                <a:spcPct val="100000"/>
              </a:lnSpc>
              <a:spcBef>
                <a:spcPts val="300"/>
              </a:spcBef>
              <a:spcAft>
                <a:spcPts val="0"/>
              </a:spcAft>
              <a:buClr>
                <a:srgbClr val="888888"/>
              </a:buClr>
              <a:buSzPts val="1300"/>
              <a:buNone/>
              <a:defRPr>
                <a:solidFill>
                  <a:srgbClr val="888888"/>
                </a:solidFill>
              </a:defRPr>
            </a:lvl6pPr>
            <a:lvl7pPr lvl="6" algn="ctr" rtl="0">
              <a:lnSpc>
                <a:spcPct val="100000"/>
              </a:lnSpc>
              <a:spcBef>
                <a:spcPts val="300"/>
              </a:spcBef>
              <a:spcAft>
                <a:spcPts val="0"/>
              </a:spcAft>
              <a:buClr>
                <a:srgbClr val="888888"/>
              </a:buClr>
              <a:buSzPts val="1300"/>
              <a:buNone/>
              <a:defRPr>
                <a:solidFill>
                  <a:srgbClr val="888888"/>
                </a:solidFill>
              </a:defRPr>
            </a:lvl7pPr>
            <a:lvl8pPr lvl="7" algn="ctr" rtl="0">
              <a:lnSpc>
                <a:spcPct val="100000"/>
              </a:lnSpc>
              <a:spcBef>
                <a:spcPts val="300"/>
              </a:spcBef>
              <a:spcAft>
                <a:spcPts val="0"/>
              </a:spcAft>
              <a:buClr>
                <a:srgbClr val="888888"/>
              </a:buClr>
              <a:buSzPts val="1300"/>
              <a:buNone/>
              <a:defRPr>
                <a:solidFill>
                  <a:srgbClr val="888888"/>
                </a:solidFill>
              </a:defRPr>
            </a:lvl8pPr>
            <a:lvl9pPr lvl="8" algn="ctr" rtl="0">
              <a:lnSpc>
                <a:spcPct val="100000"/>
              </a:lnSpc>
              <a:spcBef>
                <a:spcPts val="300"/>
              </a:spcBef>
              <a:spcAft>
                <a:spcPts val="0"/>
              </a:spcAft>
              <a:buClr>
                <a:srgbClr val="888888"/>
              </a:buClr>
              <a:buSzPts val="1300"/>
              <a:buNone/>
              <a:defRPr>
                <a:solidFill>
                  <a:srgbClr val="888888"/>
                </a:solidFill>
              </a:defRPr>
            </a:lvl9pPr>
          </a:lstStyle>
          <a:p>
            <a:endParaRPr/>
          </a:p>
        </p:txBody>
      </p:sp>
      <p:sp>
        <p:nvSpPr>
          <p:cNvPr id="94" name="Google Shape;94;g147257a4cbd_0_10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5" name="Google Shape;95;g147257a4cbd_0_10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6" name="Google Shape;96;g147257a4cbd_0_10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g147257a4cbd_0_107"/>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rtl="0">
              <a:lnSpc>
                <a:spcPct val="100000"/>
              </a:lnSpc>
              <a:spcBef>
                <a:spcPts val="0"/>
              </a:spcBef>
              <a:spcAft>
                <a:spcPts val="0"/>
              </a:spcAft>
              <a:buClr>
                <a:schemeClr val="dk1"/>
              </a:buClr>
              <a:buSzPts val="2700"/>
              <a:buFont typeface="Calibri"/>
              <a:buNone/>
              <a:defRPr sz="2700" b="1" cap="none"/>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9" name="Google Shape;99;g147257a4cbd_0_107"/>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rtl="0">
              <a:lnSpc>
                <a:spcPct val="100000"/>
              </a:lnSpc>
              <a:spcBef>
                <a:spcPts val="300"/>
              </a:spcBef>
              <a:spcAft>
                <a:spcPts val="0"/>
              </a:spcAft>
              <a:buClr>
                <a:srgbClr val="888888"/>
              </a:buClr>
              <a:buSzPts val="1300"/>
              <a:buNone/>
              <a:defRPr sz="1300">
                <a:solidFill>
                  <a:srgbClr val="888888"/>
                </a:solidFill>
              </a:defRPr>
            </a:lvl1pPr>
            <a:lvl2pPr marL="914400" lvl="1" indent="-228600" algn="l" rtl="0">
              <a:lnSpc>
                <a:spcPct val="100000"/>
              </a:lnSpc>
              <a:spcBef>
                <a:spcPts val="200"/>
              </a:spcBef>
              <a:spcAft>
                <a:spcPts val="0"/>
              </a:spcAft>
              <a:buClr>
                <a:srgbClr val="888888"/>
              </a:buClr>
              <a:buSzPts val="1200"/>
              <a:buNone/>
              <a:defRPr sz="1200">
                <a:solidFill>
                  <a:srgbClr val="888888"/>
                </a:solidFill>
              </a:defRPr>
            </a:lvl2pPr>
            <a:lvl3pPr marL="1371600" lvl="2" indent="-228600" algn="l" rtl="0">
              <a:lnSpc>
                <a:spcPct val="100000"/>
              </a:lnSpc>
              <a:spcBef>
                <a:spcPts val="200"/>
              </a:spcBef>
              <a:spcAft>
                <a:spcPts val="0"/>
              </a:spcAft>
              <a:buClr>
                <a:srgbClr val="888888"/>
              </a:buClr>
              <a:buSzPts val="1100"/>
              <a:buNone/>
              <a:defRPr sz="1100">
                <a:solidFill>
                  <a:srgbClr val="888888"/>
                </a:solidFill>
              </a:defRPr>
            </a:lvl3pPr>
            <a:lvl4pPr marL="1828800" lvl="3" indent="-228600" algn="l" rtl="0">
              <a:lnSpc>
                <a:spcPct val="100000"/>
              </a:lnSpc>
              <a:spcBef>
                <a:spcPts val="200"/>
              </a:spcBef>
              <a:spcAft>
                <a:spcPts val="0"/>
              </a:spcAft>
              <a:buClr>
                <a:srgbClr val="888888"/>
              </a:buClr>
              <a:buSzPts val="900"/>
              <a:buNone/>
              <a:defRPr sz="900">
                <a:solidFill>
                  <a:srgbClr val="888888"/>
                </a:solidFill>
              </a:defRPr>
            </a:lvl4pPr>
            <a:lvl5pPr marL="2286000" lvl="4" indent="-228600" algn="l" rtl="0">
              <a:lnSpc>
                <a:spcPct val="100000"/>
              </a:lnSpc>
              <a:spcBef>
                <a:spcPts val="200"/>
              </a:spcBef>
              <a:spcAft>
                <a:spcPts val="0"/>
              </a:spcAft>
              <a:buClr>
                <a:srgbClr val="888888"/>
              </a:buClr>
              <a:buSzPts val="900"/>
              <a:buNone/>
              <a:defRPr sz="900">
                <a:solidFill>
                  <a:srgbClr val="888888"/>
                </a:solidFill>
              </a:defRPr>
            </a:lvl5pPr>
            <a:lvl6pPr marL="2743200" lvl="5" indent="-228600" algn="l" rtl="0">
              <a:lnSpc>
                <a:spcPct val="100000"/>
              </a:lnSpc>
              <a:spcBef>
                <a:spcPts val="200"/>
              </a:spcBef>
              <a:spcAft>
                <a:spcPts val="0"/>
              </a:spcAft>
              <a:buClr>
                <a:srgbClr val="888888"/>
              </a:buClr>
              <a:buSzPts val="900"/>
              <a:buNone/>
              <a:defRPr sz="900">
                <a:solidFill>
                  <a:srgbClr val="888888"/>
                </a:solidFill>
              </a:defRPr>
            </a:lvl6pPr>
            <a:lvl7pPr marL="3200400" lvl="6" indent="-228600" algn="l" rtl="0">
              <a:lnSpc>
                <a:spcPct val="100000"/>
              </a:lnSpc>
              <a:spcBef>
                <a:spcPts val="200"/>
              </a:spcBef>
              <a:spcAft>
                <a:spcPts val="0"/>
              </a:spcAft>
              <a:buClr>
                <a:srgbClr val="888888"/>
              </a:buClr>
              <a:buSzPts val="900"/>
              <a:buNone/>
              <a:defRPr sz="900">
                <a:solidFill>
                  <a:srgbClr val="888888"/>
                </a:solidFill>
              </a:defRPr>
            </a:lvl7pPr>
            <a:lvl8pPr marL="3657600" lvl="7" indent="-228600" algn="l" rtl="0">
              <a:lnSpc>
                <a:spcPct val="100000"/>
              </a:lnSpc>
              <a:spcBef>
                <a:spcPts val="200"/>
              </a:spcBef>
              <a:spcAft>
                <a:spcPts val="0"/>
              </a:spcAft>
              <a:buClr>
                <a:srgbClr val="888888"/>
              </a:buClr>
              <a:buSzPts val="900"/>
              <a:buNone/>
              <a:defRPr sz="900">
                <a:solidFill>
                  <a:srgbClr val="888888"/>
                </a:solidFill>
              </a:defRPr>
            </a:lvl8pPr>
            <a:lvl9pPr marL="4114800" lvl="8" indent="-228600" algn="l" rtl="0">
              <a:lnSpc>
                <a:spcPct val="100000"/>
              </a:lnSpc>
              <a:spcBef>
                <a:spcPts val="200"/>
              </a:spcBef>
              <a:spcAft>
                <a:spcPts val="0"/>
              </a:spcAft>
              <a:buClr>
                <a:srgbClr val="888888"/>
              </a:buClr>
              <a:buSzPts val="900"/>
              <a:buNone/>
              <a:defRPr sz="900">
                <a:solidFill>
                  <a:srgbClr val="888888"/>
                </a:solidFill>
              </a:defRPr>
            </a:lvl9pPr>
          </a:lstStyle>
          <a:p>
            <a:endParaRPr/>
          </a:p>
        </p:txBody>
      </p:sp>
      <p:sp>
        <p:nvSpPr>
          <p:cNvPr id="100" name="Google Shape;100;g147257a4cbd_0_10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1" name="Google Shape;101;g147257a4cbd_0_10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2" name="Google Shape;102;g147257a4cbd_0_10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g147257a4cbd_0_11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5" name="Google Shape;105;g147257a4cbd_0_113"/>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lnSpc>
                <a:spcPct val="100000"/>
              </a:lnSpc>
              <a:spcBef>
                <a:spcPts val="400"/>
              </a:spcBef>
              <a:spcAft>
                <a:spcPts val="0"/>
              </a:spcAft>
              <a:buClr>
                <a:schemeClr val="dk1"/>
              </a:buClr>
              <a:buSzPts val="1900"/>
              <a:buChar char="•"/>
              <a:defRPr sz="1900"/>
            </a:lvl1pPr>
            <a:lvl2pPr marL="914400" lvl="1" indent="-330200" algn="l" rtl="0">
              <a:lnSpc>
                <a:spcPct val="100000"/>
              </a:lnSpc>
              <a:spcBef>
                <a:spcPts val="300"/>
              </a:spcBef>
              <a:spcAft>
                <a:spcPts val="0"/>
              </a:spcAft>
              <a:buClr>
                <a:schemeClr val="dk1"/>
              </a:buClr>
              <a:buSzPts val="1600"/>
              <a:buChar char="–"/>
              <a:defRPr sz="1600"/>
            </a:lvl2pPr>
            <a:lvl3pPr marL="1371600" lvl="2" indent="-311150" algn="l" rtl="0">
              <a:lnSpc>
                <a:spcPct val="100000"/>
              </a:lnSpc>
              <a:spcBef>
                <a:spcPts val="300"/>
              </a:spcBef>
              <a:spcAft>
                <a:spcPts val="0"/>
              </a:spcAft>
              <a:buClr>
                <a:schemeClr val="dk1"/>
              </a:buClr>
              <a:buSzPts val="1300"/>
              <a:buChar char="•"/>
              <a:defRPr sz="1300"/>
            </a:lvl3pPr>
            <a:lvl4pPr marL="1828800" lvl="3" indent="-304800" algn="l" rtl="0">
              <a:lnSpc>
                <a:spcPct val="100000"/>
              </a:lnSpc>
              <a:spcBef>
                <a:spcPts val="200"/>
              </a:spcBef>
              <a:spcAft>
                <a:spcPts val="0"/>
              </a:spcAft>
              <a:buClr>
                <a:schemeClr val="dk1"/>
              </a:buClr>
              <a:buSzPts val="1200"/>
              <a:buChar char="–"/>
              <a:defRPr sz="1200"/>
            </a:lvl4pPr>
            <a:lvl5pPr marL="2286000" lvl="4" indent="-304800" algn="l" rtl="0">
              <a:lnSpc>
                <a:spcPct val="100000"/>
              </a:lnSpc>
              <a:spcBef>
                <a:spcPts val="200"/>
              </a:spcBef>
              <a:spcAft>
                <a:spcPts val="0"/>
              </a:spcAft>
              <a:buClr>
                <a:schemeClr val="dk1"/>
              </a:buClr>
              <a:buSzPts val="1200"/>
              <a:buChar char="»"/>
              <a:defRPr sz="1200"/>
            </a:lvl5pPr>
            <a:lvl6pPr marL="2743200" lvl="5" indent="-304800" algn="l" rtl="0">
              <a:lnSpc>
                <a:spcPct val="100000"/>
              </a:lnSpc>
              <a:spcBef>
                <a:spcPts val="2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106" name="Google Shape;106;g147257a4cbd_0_113"/>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lnSpc>
                <a:spcPct val="100000"/>
              </a:lnSpc>
              <a:spcBef>
                <a:spcPts val="400"/>
              </a:spcBef>
              <a:spcAft>
                <a:spcPts val="0"/>
              </a:spcAft>
              <a:buClr>
                <a:schemeClr val="dk1"/>
              </a:buClr>
              <a:buSzPts val="1900"/>
              <a:buChar char="•"/>
              <a:defRPr sz="1900"/>
            </a:lvl1pPr>
            <a:lvl2pPr marL="914400" lvl="1" indent="-330200" algn="l" rtl="0">
              <a:lnSpc>
                <a:spcPct val="100000"/>
              </a:lnSpc>
              <a:spcBef>
                <a:spcPts val="300"/>
              </a:spcBef>
              <a:spcAft>
                <a:spcPts val="0"/>
              </a:spcAft>
              <a:buClr>
                <a:schemeClr val="dk1"/>
              </a:buClr>
              <a:buSzPts val="1600"/>
              <a:buChar char="–"/>
              <a:defRPr sz="1600"/>
            </a:lvl2pPr>
            <a:lvl3pPr marL="1371600" lvl="2" indent="-311150" algn="l" rtl="0">
              <a:lnSpc>
                <a:spcPct val="100000"/>
              </a:lnSpc>
              <a:spcBef>
                <a:spcPts val="300"/>
              </a:spcBef>
              <a:spcAft>
                <a:spcPts val="0"/>
              </a:spcAft>
              <a:buClr>
                <a:schemeClr val="dk1"/>
              </a:buClr>
              <a:buSzPts val="1300"/>
              <a:buChar char="•"/>
              <a:defRPr sz="1300"/>
            </a:lvl3pPr>
            <a:lvl4pPr marL="1828800" lvl="3" indent="-304800" algn="l" rtl="0">
              <a:lnSpc>
                <a:spcPct val="100000"/>
              </a:lnSpc>
              <a:spcBef>
                <a:spcPts val="200"/>
              </a:spcBef>
              <a:spcAft>
                <a:spcPts val="0"/>
              </a:spcAft>
              <a:buClr>
                <a:schemeClr val="dk1"/>
              </a:buClr>
              <a:buSzPts val="1200"/>
              <a:buChar char="–"/>
              <a:defRPr sz="1200"/>
            </a:lvl4pPr>
            <a:lvl5pPr marL="2286000" lvl="4" indent="-304800" algn="l" rtl="0">
              <a:lnSpc>
                <a:spcPct val="100000"/>
              </a:lnSpc>
              <a:spcBef>
                <a:spcPts val="200"/>
              </a:spcBef>
              <a:spcAft>
                <a:spcPts val="0"/>
              </a:spcAft>
              <a:buClr>
                <a:schemeClr val="dk1"/>
              </a:buClr>
              <a:buSzPts val="1200"/>
              <a:buChar char="»"/>
              <a:defRPr sz="1200"/>
            </a:lvl5pPr>
            <a:lvl6pPr marL="2743200" lvl="5" indent="-304800" algn="l" rtl="0">
              <a:lnSpc>
                <a:spcPct val="100000"/>
              </a:lnSpc>
              <a:spcBef>
                <a:spcPts val="2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107" name="Google Shape;107;g147257a4cbd_0_11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8" name="Google Shape;108;g147257a4cbd_0_11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9" name="Google Shape;109;g147257a4cbd_0_11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Google Shape;111;g147257a4cbd_0_12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2900"/>
              <a:buFont typeface="Calibri"/>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12" name="Google Shape;112;g147257a4cbd_0_120"/>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rtl="0">
              <a:lnSpc>
                <a:spcPct val="100000"/>
              </a:lnSpc>
              <a:spcBef>
                <a:spcPts val="300"/>
              </a:spcBef>
              <a:spcAft>
                <a:spcPts val="0"/>
              </a:spcAft>
              <a:buClr>
                <a:schemeClr val="dk1"/>
              </a:buClr>
              <a:buSzPts val="1600"/>
              <a:buNone/>
              <a:defRPr sz="1600" b="1"/>
            </a:lvl1pPr>
            <a:lvl2pPr marL="914400" lvl="1" indent="-228600" algn="l" rtl="0">
              <a:lnSpc>
                <a:spcPct val="100000"/>
              </a:lnSpc>
              <a:spcBef>
                <a:spcPts val="300"/>
              </a:spcBef>
              <a:spcAft>
                <a:spcPts val="0"/>
              </a:spcAft>
              <a:buClr>
                <a:schemeClr val="dk1"/>
              </a:buClr>
              <a:buSzPts val="1300"/>
              <a:buNone/>
              <a:defRPr sz="1300" b="1"/>
            </a:lvl2pPr>
            <a:lvl3pPr marL="1371600" lvl="2" indent="-228600" algn="l" rtl="0">
              <a:lnSpc>
                <a:spcPct val="100000"/>
              </a:lnSpc>
              <a:spcBef>
                <a:spcPts val="200"/>
              </a:spcBef>
              <a:spcAft>
                <a:spcPts val="0"/>
              </a:spcAft>
              <a:buClr>
                <a:schemeClr val="dk1"/>
              </a:buClr>
              <a:buSzPts val="1200"/>
              <a:buNone/>
              <a:defRPr sz="1200" b="1"/>
            </a:lvl3pPr>
            <a:lvl4pPr marL="1828800" lvl="3" indent="-228600" algn="l" rtl="0">
              <a:lnSpc>
                <a:spcPct val="100000"/>
              </a:lnSpc>
              <a:spcBef>
                <a:spcPts val="200"/>
              </a:spcBef>
              <a:spcAft>
                <a:spcPts val="0"/>
              </a:spcAft>
              <a:buClr>
                <a:schemeClr val="dk1"/>
              </a:buClr>
              <a:buSzPts val="1100"/>
              <a:buNone/>
              <a:defRPr sz="1100" b="1"/>
            </a:lvl4pPr>
            <a:lvl5pPr marL="2286000" lvl="4" indent="-228600" algn="l" rtl="0">
              <a:lnSpc>
                <a:spcPct val="100000"/>
              </a:lnSpc>
              <a:spcBef>
                <a:spcPts val="200"/>
              </a:spcBef>
              <a:spcAft>
                <a:spcPts val="0"/>
              </a:spcAft>
              <a:buClr>
                <a:schemeClr val="dk1"/>
              </a:buClr>
              <a:buSzPts val="1100"/>
              <a:buNone/>
              <a:defRPr sz="1100" b="1"/>
            </a:lvl5pPr>
            <a:lvl6pPr marL="2743200" lvl="5" indent="-228600" algn="l" rtl="0">
              <a:lnSpc>
                <a:spcPct val="100000"/>
              </a:lnSpc>
              <a:spcBef>
                <a:spcPts val="200"/>
              </a:spcBef>
              <a:spcAft>
                <a:spcPts val="0"/>
              </a:spcAft>
              <a:buClr>
                <a:schemeClr val="dk1"/>
              </a:buClr>
              <a:buSzPts val="1100"/>
              <a:buNone/>
              <a:defRPr sz="1100" b="1"/>
            </a:lvl6pPr>
            <a:lvl7pPr marL="3200400" lvl="6" indent="-228600" algn="l" rtl="0">
              <a:lnSpc>
                <a:spcPct val="100000"/>
              </a:lnSpc>
              <a:spcBef>
                <a:spcPts val="200"/>
              </a:spcBef>
              <a:spcAft>
                <a:spcPts val="0"/>
              </a:spcAft>
              <a:buClr>
                <a:schemeClr val="dk1"/>
              </a:buClr>
              <a:buSzPts val="1100"/>
              <a:buNone/>
              <a:defRPr sz="1100" b="1"/>
            </a:lvl7pPr>
            <a:lvl8pPr marL="3657600" lvl="7" indent="-228600" algn="l" rtl="0">
              <a:lnSpc>
                <a:spcPct val="100000"/>
              </a:lnSpc>
              <a:spcBef>
                <a:spcPts val="200"/>
              </a:spcBef>
              <a:spcAft>
                <a:spcPts val="0"/>
              </a:spcAft>
              <a:buClr>
                <a:schemeClr val="dk1"/>
              </a:buClr>
              <a:buSzPts val="1100"/>
              <a:buNone/>
              <a:defRPr sz="1100" b="1"/>
            </a:lvl8pPr>
            <a:lvl9pPr marL="4114800" lvl="8" indent="-228600" algn="l" rtl="0">
              <a:lnSpc>
                <a:spcPct val="100000"/>
              </a:lnSpc>
              <a:spcBef>
                <a:spcPts val="200"/>
              </a:spcBef>
              <a:spcAft>
                <a:spcPts val="0"/>
              </a:spcAft>
              <a:buClr>
                <a:schemeClr val="dk1"/>
              </a:buClr>
              <a:buSzPts val="1100"/>
              <a:buNone/>
              <a:defRPr sz="1100" b="1"/>
            </a:lvl9pPr>
          </a:lstStyle>
          <a:p>
            <a:endParaRPr/>
          </a:p>
        </p:txBody>
      </p:sp>
      <p:sp>
        <p:nvSpPr>
          <p:cNvPr id="113" name="Google Shape;113;g147257a4cbd_0_120"/>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rtl="0">
              <a:lnSpc>
                <a:spcPct val="100000"/>
              </a:lnSpc>
              <a:spcBef>
                <a:spcPts val="300"/>
              </a:spcBef>
              <a:spcAft>
                <a:spcPts val="0"/>
              </a:spcAft>
              <a:buClr>
                <a:schemeClr val="dk1"/>
              </a:buClr>
              <a:buSzPts val="1600"/>
              <a:buChar char="•"/>
              <a:defRPr sz="1600"/>
            </a:lvl1pPr>
            <a:lvl2pPr marL="914400" lvl="1" indent="-311150" algn="l" rtl="0">
              <a:lnSpc>
                <a:spcPct val="100000"/>
              </a:lnSpc>
              <a:spcBef>
                <a:spcPts val="300"/>
              </a:spcBef>
              <a:spcAft>
                <a:spcPts val="0"/>
              </a:spcAft>
              <a:buClr>
                <a:schemeClr val="dk1"/>
              </a:buClr>
              <a:buSzPts val="1300"/>
              <a:buChar char="–"/>
              <a:defRPr sz="1300"/>
            </a:lvl2pPr>
            <a:lvl3pPr marL="1371600" lvl="2" indent="-304800" algn="l" rtl="0">
              <a:lnSpc>
                <a:spcPct val="100000"/>
              </a:lnSpc>
              <a:spcBef>
                <a:spcPts val="200"/>
              </a:spcBef>
              <a:spcAft>
                <a:spcPts val="0"/>
              </a:spcAft>
              <a:buClr>
                <a:schemeClr val="dk1"/>
              </a:buClr>
              <a:buSzPts val="1200"/>
              <a:buChar char="•"/>
              <a:defRPr sz="1200"/>
            </a:lvl3pPr>
            <a:lvl4pPr marL="1828800" lvl="3" indent="-298450" algn="l" rtl="0">
              <a:lnSpc>
                <a:spcPct val="100000"/>
              </a:lnSpc>
              <a:spcBef>
                <a:spcPts val="200"/>
              </a:spcBef>
              <a:spcAft>
                <a:spcPts val="0"/>
              </a:spcAft>
              <a:buClr>
                <a:schemeClr val="dk1"/>
              </a:buClr>
              <a:buSzPts val="1100"/>
              <a:buChar char="–"/>
              <a:defRPr sz="1100"/>
            </a:lvl4pPr>
            <a:lvl5pPr marL="2286000" lvl="4" indent="-298450" algn="l" rtl="0">
              <a:lnSpc>
                <a:spcPct val="100000"/>
              </a:lnSpc>
              <a:spcBef>
                <a:spcPts val="200"/>
              </a:spcBef>
              <a:spcAft>
                <a:spcPts val="0"/>
              </a:spcAft>
              <a:buClr>
                <a:schemeClr val="dk1"/>
              </a:buClr>
              <a:buSzPts val="1100"/>
              <a:buChar char="»"/>
              <a:defRPr sz="1100"/>
            </a:lvl5pPr>
            <a:lvl6pPr marL="2743200" lvl="5" indent="-298450" algn="l" rtl="0">
              <a:lnSpc>
                <a:spcPct val="100000"/>
              </a:lnSpc>
              <a:spcBef>
                <a:spcPts val="200"/>
              </a:spcBef>
              <a:spcAft>
                <a:spcPts val="0"/>
              </a:spcAft>
              <a:buClr>
                <a:schemeClr val="dk1"/>
              </a:buClr>
              <a:buSzPts val="1100"/>
              <a:buChar char="•"/>
              <a:defRPr sz="1100"/>
            </a:lvl6pPr>
            <a:lvl7pPr marL="3200400" lvl="6" indent="-298450" algn="l" rtl="0">
              <a:lnSpc>
                <a:spcPct val="100000"/>
              </a:lnSpc>
              <a:spcBef>
                <a:spcPts val="200"/>
              </a:spcBef>
              <a:spcAft>
                <a:spcPts val="0"/>
              </a:spcAft>
              <a:buClr>
                <a:schemeClr val="dk1"/>
              </a:buClr>
              <a:buSzPts val="1100"/>
              <a:buChar char="•"/>
              <a:defRPr sz="1100"/>
            </a:lvl7pPr>
            <a:lvl8pPr marL="3657600" lvl="7" indent="-298450" algn="l" rtl="0">
              <a:lnSpc>
                <a:spcPct val="100000"/>
              </a:lnSpc>
              <a:spcBef>
                <a:spcPts val="200"/>
              </a:spcBef>
              <a:spcAft>
                <a:spcPts val="0"/>
              </a:spcAft>
              <a:buClr>
                <a:schemeClr val="dk1"/>
              </a:buClr>
              <a:buSzPts val="1100"/>
              <a:buChar char="•"/>
              <a:defRPr sz="1100"/>
            </a:lvl8pPr>
            <a:lvl9pPr marL="4114800" lvl="8" indent="-298450" algn="l" rtl="0">
              <a:lnSpc>
                <a:spcPct val="100000"/>
              </a:lnSpc>
              <a:spcBef>
                <a:spcPts val="200"/>
              </a:spcBef>
              <a:spcAft>
                <a:spcPts val="0"/>
              </a:spcAft>
              <a:buClr>
                <a:schemeClr val="dk1"/>
              </a:buClr>
              <a:buSzPts val="1100"/>
              <a:buChar char="•"/>
              <a:defRPr sz="1100"/>
            </a:lvl9pPr>
          </a:lstStyle>
          <a:p>
            <a:endParaRPr/>
          </a:p>
        </p:txBody>
      </p:sp>
      <p:sp>
        <p:nvSpPr>
          <p:cNvPr id="114" name="Google Shape;114;g147257a4cbd_0_120"/>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rtl="0">
              <a:lnSpc>
                <a:spcPct val="100000"/>
              </a:lnSpc>
              <a:spcBef>
                <a:spcPts val="300"/>
              </a:spcBef>
              <a:spcAft>
                <a:spcPts val="0"/>
              </a:spcAft>
              <a:buClr>
                <a:schemeClr val="dk1"/>
              </a:buClr>
              <a:buSzPts val="1600"/>
              <a:buNone/>
              <a:defRPr sz="1600" b="1"/>
            </a:lvl1pPr>
            <a:lvl2pPr marL="914400" lvl="1" indent="-228600" algn="l" rtl="0">
              <a:lnSpc>
                <a:spcPct val="100000"/>
              </a:lnSpc>
              <a:spcBef>
                <a:spcPts val="300"/>
              </a:spcBef>
              <a:spcAft>
                <a:spcPts val="0"/>
              </a:spcAft>
              <a:buClr>
                <a:schemeClr val="dk1"/>
              </a:buClr>
              <a:buSzPts val="1300"/>
              <a:buNone/>
              <a:defRPr sz="1300" b="1"/>
            </a:lvl2pPr>
            <a:lvl3pPr marL="1371600" lvl="2" indent="-228600" algn="l" rtl="0">
              <a:lnSpc>
                <a:spcPct val="100000"/>
              </a:lnSpc>
              <a:spcBef>
                <a:spcPts val="200"/>
              </a:spcBef>
              <a:spcAft>
                <a:spcPts val="0"/>
              </a:spcAft>
              <a:buClr>
                <a:schemeClr val="dk1"/>
              </a:buClr>
              <a:buSzPts val="1200"/>
              <a:buNone/>
              <a:defRPr sz="1200" b="1"/>
            </a:lvl3pPr>
            <a:lvl4pPr marL="1828800" lvl="3" indent="-228600" algn="l" rtl="0">
              <a:lnSpc>
                <a:spcPct val="100000"/>
              </a:lnSpc>
              <a:spcBef>
                <a:spcPts val="200"/>
              </a:spcBef>
              <a:spcAft>
                <a:spcPts val="0"/>
              </a:spcAft>
              <a:buClr>
                <a:schemeClr val="dk1"/>
              </a:buClr>
              <a:buSzPts val="1100"/>
              <a:buNone/>
              <a:defRPr sz="1100" b="1"/>
            </a:lvl4pPr>
            <a:lvl5pPr marL="2286000" lvl="4" indent="-228600" algn="l" rtl="0">
              <a:lnSpc>
                <a:spcPct val="100000"/>
              </a:lnSpc>
              <a:spcBef>
                <a:spcPts val="200"/>
              </a:spcBef>
              <a:spcAft>
                <a:spcPts val="0"/>
              </a:spcAft>
              <a:buClr>
                <a:schemeClr val="dk1"/>
              </a:buClr>
              <a:buSzPts val="1100"/>
              <a:buNone/>
              <a:defRPr sz="1100" b="1"/>
            </a:lvl5pPr>
            <a:lvl6pPr marL="2743200" lvl="5" indent="-228600" algn="l" rtl="0">
              <a:lnSpc>
                <a:spcPct val="100000"/>
              </a:lnSpc>
              <a:spcBef>
                <a:spcPts val="200"/>
              </a:spcBef>
              <a:spcAft>
                <a:spcPts val="0"/>
              </a:spcAft>
              <a:buClr>
                <a:schemeClr val="dk1"/>
              </a:buClr>
              <a:buSzPts val="1100"/>
              <a:buNone/>
              <a:defRPr sz="1100" b="1"/>
            </a:lvl6pPr>
            <a:lvl7pPr marL="3200400" lvl="6" indent="-228600" algn="l" rtl="0">
              <a:lnSpc>
                <a:spcPct val="100000"/>
              </a:lnSpc>
              <a:spcBef>
                <a:spcPts val="200"/>
              </a:spcBef>
              <a:spcAft>
                <a:spcPts val="0"/>
              </a:spcAft>
              <a:buClr>
                <a:schemeClr val="dk1"/>
              </a:buClr>
              <a:buSzPts val="1100"/>
              <a:buNone/>
              <a:defRPr sz="1100" b="1"/>
            </a:lvl7pPr>
            <a:lvl8pPr marL="3657600" lvl="7" indent="-228600" algn="l" rtl="0">
              <a:lnSpc>
                <a:spcPct val="100000"/>
              </a:lnSpc>
              <a:spcBef>
                <a:spcPts val="200"/>
              </a:spcBef>
              <a:spcAft>
                <a:spcPts val="0"/>
              </a:spcAft>
              <a:buClr>
                <a:schemeClr val="dk1"/>
              </a:buClr>
              <a:buSzPts val="1100"/>
              <a:buNone/>
              <a:defRPr sz="1100" b="1"/>
            </a:lvl8pPr>
            <a:lvl9pPr marL="4114800" lvl="8" indent="-228600" algn="l" rtl="0">
              <a:lnSpc>
                <a:spcPct val="100000"/>
              </a:lnSpc>
              <a:spcBef>
                <a:spcPts val="200"/>
              </a:spcBef>
              <a:spcAft>
                <a:spcPts val="0"/>
              </a:spcAft>
              <a:buClr>
                <a:schemeClr val="dk1"/>
              </a:buClr>
              <a:buSzPts val="1100"/>
              <a:buNone/>
              <a:defRPr sz="1100" b="1"/>
            </a:lvl9pPr>
          </a:lstStyle>
          <a:p>
            <a:endParaRPr/>
          </a:p>
        </p:txBody>
      </p:sp>
      <p:sp>
        <p:nvSpPr>
          <p:cNvPr id="115" name="Google Shape;115;g147257a4cbd_0_120"/>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rtl="0">
              <a:lnSpc>
                <a:spcPct val="100000"/>
              </a:lnSpc>
              <a:spcBef>
                <a:spcPts val="300"/>
              </a:spcBef>
              <a:spcAft>
                <a:spcPts val="0"/>
              </a:spcAft>
              <a:buClr>
                <a:schemeClr val="dk1"/>
              </a:buClr>
              <a:buSzPts val="1600"/>
              <a:buChar char="•"/>
              <a:defRPr sz="1600"/>
            </a:lvl1pPr>
            <a:lvl2pPr marL="914400" lvl="1" indent="-311150" algn="l" rtl="0">
              <a:lnSpc>
                <a:spcPct val="100000"/>
              </a:lnSpc>
              <a:spcBef>
                <a:spcPts val="300"/>
              </a:spcBef>
              <a:spcAft>
                <a:spcPts val="0"/>
              </a:spcAft>
              <a:buClr>
                <a:schemeClr val="dk1"/>
              </a:buClr>
              <a:buSzPts val="1300"/>
              <a:buChar char="–"/>
              <a:defRPr sz="1300"/>
            </a:lvl2pPr>
            <a:lvl3pPr marL="1371600" lvl="2" indent="-304800" algn="l" rtl="0">
              <a:lnSpc>
                <a:spcPct val="100000"/>
              </a:lnSpc>
              <a:spcBef>
                <a:spcPts val="200"/>
              </a:spcBef>
              <a:spcAft>
                <a:spcPts val="0"/>
              </a:spcAft>
              <a:buClr>
                <a:schemeClr val="dk1"/>
              </a:buClr>
              <a:buSzPts val="1200"/>
              <a:buChar char="•"/>
              <a:defRPr sz="1200"/>
            </a:lvl3pPr>
            <a:lvl4pPr marL="1828800" lvl="3" indent="-298450" algn="l" rtl="0">
              <a:lnSpc>
                <a:spcPct val="100000"/>
              </a:lnSpc>
              <a:spcBef>
                <a:spcPts val="200"/>
              </a:spcBef>
              <a:spcAft>
                <a:spcPts val="0"/>
              </a:spcAft>
              <a:buClr>
                <a:schemeClr val="dk1"/>
              </a:buClr>
              <a:buSzPts val="1100"/>
              <a:buChar char="–"/>
              <a:defRPr sz="1100"/>
            </a:lvl4pPr>
            <a:lvl5pPr marL="2286000" lvl="4" indent="-298450" algn="l" rtl="0">
              <a:lnSpc>
                <a:spcPct val="100000"/>
              </a:lnSpc>
              <a:spcBef>
                <a:spcPts val="200"/>
              </a:spcBef>
              <a:spcAft>
                <a:spcPts val="0"/>
              </a:spcAft>
              <a:buClr>
                <a:schemeClr val="dk1"/>
              </a:buClr>
              <a:buSzPts val="1100"/>
              <a:buChar char="»"/>
              <a:defRPr sz="1100"/>
            </a:lvl5pPr>
            <a:lvl6pPr marL="2743200" lvl="5" indent="-298450" algn="l" rtl="0">
              <a:lnSpc>
                <a:spcPct val="100000"/>
              </a:lnSpc>
              <a:spcBef>
                <a:spcPts val="200"/>
              </a:spcBef>
              <a:spcAft>
                <a:spcPts val="0"/>
              </a:spcAft>
              <a:buClr>
                <a:schemeClr val="dk1"/>
              </a:buClr>
              <a:buSzPts val="1100"/>
              <a:buChar char="•"/>
              <a:defRPr sz="1100"/>
            </a:lvl6pPr>
            <a:lvl7pPr marL="3200400" lvl="6" indent="-298450" algn="l" rtl="0">
              <a:lnSpc>
                <a:spcPct val="100000"/>
              </a:lnSpc>
              <a:spcBef>
                <a:spcPts val="200"/>
              </a:spcBef>
              <a:spcAft>
                <a:spcPts val="0"/>
              </a:spcAft>
              <a:buClr>
                <a:schemeClr val="dk1"/>
              </a:buClr>
              <a:buSzPts val="1100"/>
              <a:buChar char="•"/>
              <a:defRPr sz="1100"/>
            </a:lvl7pPr>
            <a:lvl8pPr marL="3657600" lvl="7" indent="-298450" algn="l" rtl="0">
              <a:lnSpc>
                <a:spcPct val="100000"/>
              </a:lnSpc>
              <a:spcBef>
                <a:spcPts val="200"/>
              </a:spcBef>
              <a:spcAft>
                <a:spcPts val="0"/>
              </a:spcAft>
              <a:buClr>
                <a:schemeClr val="dk1"/>
              </a:buClr>
              <a:buSzPts val="1100"/>
              <a:buChar char="•"/>
              <a:defRPr sz="1100"/>
            </a:lvl8pPr>
            <a:lvl9pPr marL="4114800" lvl="8" indent="-298450" algn="l" rtl="0">
              <a:lnSpc>
                <a:spcPct val="100000"/>
              </a:lnSpc>
              <a:spcBef>
                <a:spcPts val="200"/>
              </a:spcBef>
              <a:spcAft>
                <a:spcPts val="0"/>
              </a:spcAft>
              <a:buClr>
                <a:schemeClr val="dk1"/>
              </a:buClr>
              <a:buSzPts val="1100"/>
              <a:buChar char="•"/>
              <a:defRPr sz="1100"/>
            </a:lvl9pPr>
          </a:lstStyle>
          <a:p>
            <a:endParaRPr/>
          </a:p>
        </p:txBody>
      </p:sp>
      <p:sp>
        <p:nvSpPr>
          <p:cNvPr id="116" name="Google Shape;116;g147257a4cbd_0_12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17" name="Google Shape;117;g147257a4cbd_0_12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18" name="Google Shape;118;g147257a4cbd_0_12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g147257a4cbd_0_129"/>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1" name="Google Shape;121;g147257a4cbd_0_12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2" name="Google Shape;122;g147257a4cbd_0_12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3" name="Google Shape;123;g147257a4cbd_0_12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g147257a4cbd_0_134"/>
          <p:cNvSpPr txBox="1">
            <a:spLocks noGrp="1"/>
          </p:cNvSpPr>
          <p:nvPr>
            <p:ph type="title"/>
          </p:nvPr>
        </p:nvSpPr>
        <p:spPr>
          <a:xfrm>
            <a:off x="304800" y="182033"/>
            <a:ext cx="2005500" cy="774900"/>
          </a:xfrm>
          <a:prstGeom prst="rect">
            <a:avLst/>
          </a:prstGeom>
          <a:noFill/>
          <a:ln>
            <a:noFill/>
          </a:ln>
        </p:spPr>
        <p:txBody>
          <a:bodyPr spcFirstLastPara="1" wrap="square" lIns="60950" tIns="30475" rIns="60950" bIns="30475" anchor="b" anchorCtr="0">
            <a:normAutofit/>
          </a:bodyPr>
          <a:lstStyle>
            <a:lvl1pPr lvl="0" algn="l" rtl="0">
              <a:lnSpc>
                <a:spcPct val="100000"/>
              </a:lnSpc>
              <a:spcBef>
                <a:spcPts val="0"/>
              </a:spcBef>
              <a:spcAft>
                <a:spcPts val="0"/>
              </a:spcAft>
              <a:buClr>
                <a:schemeClr val="dk1"/>
              </a:buClr>
              <a:buSzPts val="1300"/>
              <a:buFont typeface="Calibri"/>
              <a:buNone/>
              <a:defRPr sz="1300" b="1"/>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6" name="Google Shape;126;g147257a4cbd_0_134"/>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rtl="0">
              <a:lnSpc>
                <a:spcPct val="100000"/>
              </a:lnSpc>
              <a:spcBef>
                <a:spcPts val="400"/>
              </a:spcBef>
              <a:spcAft>
                <a:spcPts val="0"/>
              </a:spcAft>
              <a:buClr>
                <a:schemeClr val="dk1"/>
              </a:buClr>
              <a:buSzPts val="2100"/>
              <a:buChar char="•"/>
              <a:defRPr sz="2100"/>
            </a:lvl1pPr>
            <a:lvl2pPr marL="914400" lvl="1" indent="-349250" algn="l" rtl="0">
              <a:lnSpc>
                <a:spcPct val="100000"/>
              </a:lnSpc>
              <a:spcBef>
                <a:spcPts val="400"/>
              </a:spcBef>
              <a:spcAft>
                <a:spcPts val="0"/>
              </a:spcAft>
              <a:buClr>
                <a:schemeClr val="dk1"/>
              </a:buClr>
              <a:buSzPts val="1900"/>
              <a:buChar char="–"/>
              <a:defRPr sz="1900"/>
            </a:lvl2pPr>
            <a:lvl3pPr marL="1371600" lvl="2" indent="-330200" algn="l" rtl="0">
              <a:lnSpc>
                <a:spcPct val="100000"/>
              </a:lnSpc>
              <a:spcBef>
                <a:spcPts val="300"/>
              </a:spcBef>
              <a:spcAft>
                <a:spcPts val="0"/>
              </a:spcAft>
              <a:buClr>
                <a:schemeClr val="dk1"/>
              </a:buClr>
              <a:buSzPts val="1600"/>
              <a:buChar char="•"/>
              <a:defRPr sz="1600"/>
            </a:lvl3pPr>
            <a:lvl4pPr marL="1828800" lvl="3" indent="-311150" algn="l" rtl="0">
              <a:lnSpc>
                <a:spcPct val="100000"/>
              </a:lnSpc>
              <a:spcBef>
                <a:spcPts val="300"/>
              </a:spcBef>
              <a:spcAft>
                <a:spcPts val="0"/>
              </a:spcAft>
              <a:buClr>
                <a:schemeClr val="dk1"/>
              </a:buClr>
              <a:buSzPts val="1300"/>
              <a:buChar char="–"/>
              <a:defRPr sz="1300"/>
            </a:lvl4pPr>
            <a:lvl5pPr marL="2286000" lvl="4" indent="-311150" algn="l" rtl="0">
              <a:lnSpc>
                <a:spcPct val="100000"/>
              </a:lnSpc>
              <a:spcBef>
                <a:spcPts val="300"/>
              </a:spcBef>
              <a:spcAft>
                <a:spcPts val="0"/>
              </a:spcAft>
              <a:buClr>
                <a:schemeClr val="dk1"/>
              </a:buClr>
              <a:buSzPts val="1300"/>
              <a:buChar char="»"/>
              <a:defRPr sz="1300"/>
            </a:lvl5pPr>
            <a:lvl6pPr marL="2743200" lvl="5" indent="-311150" algn="l" rtl="0">
              <a:lnSpc>
                <a:spcPct val="100000"/>
              </a:lnSpc>
              <a:spcBef>
                <a:spcPts val="300"/>
              </a:spcBef>
              <a:spcAft>
                <a:spcPts val="0"/>
              </a:spcAft>
              <a:buClr>
                <a:schemeClr val="dk1"/>
              </a:buClr>
              <a:buSzPts val="1300"/>
              <a:buChar char="•"/>
              <a:defRPr sz="1300"/>
            </a:lvl6pPr>
            <a:lvl7pPr marL="3200400" lvl="6" indent="-311150" algn="l" rtl="0">
              <a:lnSpc>
                <a:spcPct val="100000"/>
              </a:lnSpc>
              <a:spcBef>
                <a:spcPts val="300"/>
              </a:spcBef>
              <a:spcAft>
                <a:spcPts val="0"/>
              </a:spcAft>
              <a:buClr>
                <a:schemeClr val="dk1"/>
              </a:buClr>
              <a:buSzPts val="1300"/>
              <a:buChar char="•"/>
              <a:defRPr sz="1300"/>
            </a:lvl7pPr>
            <a:lvl8pPr marL="3657600" lvl="7" indent="-311150" algn="l" rtl="0">
              <a:lnSpc>
                <a:spcPct val="100000"/>
              </a:lnSpc>
              <a:spcBef>
                <a:spcPts val="300"/>
              </a:spcBef>
              <a:spcAft>
                <a:spcPts val="0"/>
              </a:spcAft>
              <a:buClr>
                <a:schemeClr val="dk1"/>
              </a:buClr>
              <a:buSzPts val="1300"/>
              <a:buChar char="•"/>
              <a:defRPr sz="1300"/>
            </a:lvl8pPr>
            <a:lvl9pPr marL="4114800" lvl="8" indent="-311150" algn="l" rtl="0">
              <a:lnSpc>
                <a:spcPct val="100000"/>
              </a:lnSpc>
              <a:spcBef>
                <a:spcPts val="300"/>
              </a:spcBef>
              <a:spcAft>
                <a:spcPts val="0"/>
              </a:spcAft>
              <a:buClr>
                <a:schemeClr val="dk1"/>
              </a:buClr>
              <a:buSzPts val="1300"/>
              <a:buChar char="•"/>
              <a:defRPr sz="1300"/>
            </a:lvl9pPr>
          </a:lstStyle>
          <a:p>
            <a:endParaRPr/>
          </a:p>
        </p:txBody>
      </p:sp>
      <p:sp>
        <p:nvSpPr>
          <p:cNvPr id="127" name="Google Shape;127;g147257a4cbd_0_134"/>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rtl="0">
              <a:lnSpc>
                <a:spcPct val="100000"/>
              </a:lnSpc>
              <a:spcBef>
                <a:spcPts val="200"/>
              </a:spcBef>
              <a:spcAft>
                <a:spcPts val="0"/>
              </a:spcAft>
              <a:buClr>
                <a:schemeClr val="dk1"/>
              </a:buClr>
              <a:buSzPts val="900"/>
              <a:buNone/>
              <a:defRPr sz="900"/>
            </a:lvl1pPr>
            <a:lvl2pPr marL="914400" lvl="1" indent="-228600" algn="l" rtl="0">
              <a:lnSpc>
                <a:spcPct val="100000"/>
              </a:lnSpc>
              <a:spcBef>
                <a:spcPts val="200"/>
              </a:spcBef>
              <a:spcAft>
                <a:spcPts val="0"/>
              </a:spcAft>
              <a:buClr>
                <a:schemeClr val="dk1"/>
              </a:buClr>
              <a:buSzPts val="800"/>
              <a:buNone/>
              <a:defRPr sz="800"/>
            </a:lvl2pPr>
            <a:lvl3pPr marL="1371600" lvl="2" indent="-228600" algn="l" rtl="0">
              <a:lnSpc>
                <a:spcPct val="100000"/>
              </a:lnSpc>
              <a:spcBef>
                <a:spcPts val="100"/>
              </a:spcBef>
              <a:spcAft>
                <a:spcPts val="0"/>
              </a:spcAft>
              <a:buClr>
                <a:schemeClr val="dk1"/>
              </a:buClr>
              <a:buSzPts val="700"/>
              <a:buNone/>
              <a:defRPr sz="700"/>
            </a:lvl3pPr>
            <a:lvl4pPr marL="1828800" lvl="3" indent="-228600" algn="l" rtl="0">
              <a:lnSpc>
                <a:spcPct val="100000"/>
              </a:lnSpc>
              <a:spcBef>
                <a:spcPts val="100"/>
              </a:spcBef>
              <a:spcAft>
                <a:spcPts val="0"/>
              </a:spcAft>
              <a:buClr>
                <a:schemeClr val="dk1"/>
              </a:buClr>
              <a:buSzPts val="600"/>
              <a:buNone/>
              <a:defRPr sz="600"/>
            </a:lvl4pPr>
            <a:lvl5pPr marL="2286000" lvl="4" indent="-228600" algn="l" rtl="0">
              <a:lnSpc>
                <a:spcPct val="100000"/>
              </a:lnSpc>
              <a:spcBef>
                <a:spcPts val="100"/>
              </a:spcBef>
              <a:spcAft>
                <a:spcPts val="0"/>
              </a:spcAft>
              <a:buClr>
                <a:schemeClr val="dk1"/>
              </a:buClr>
              <a:buSzPts val="600"/>
              <a:buNone/>
              <a:defRPr sz="600"/>
            </a:lvl5pPr>
            <a:lvl6pPr marL="2743200" lvl="5" indent="-228600" algn="l" rtl="0">
              <a:lnSpc>
                <a:spcPct val="100000"/>
              </a:lnSpc>
              <a:spcBef>
                <a:spcPts val="100"/>
              </a:spcBef>
              <a:spcAft>
                <a:spcPts val="0"/>
              </a:spcAft>
              <a:buClr>
                <a:schemeClr val="dk1"/>
              </a:buClr>
              <a:buSzPts val="600"/>
              <a:buNone/>
              <a:defRPr sz="600"/>
            </a:lvl6pPr>
            <a:lvl7pPr marL="3200400" lvl="6" indent="-228600" algn="l" rtl="0">
              <a:lnSpc>
                <a:spcPct val="100000"/>
              </a:lnSpc>
              <a:spcBef>
                <a:spcPts val="100"/>
              </a:spcBef>
              <a:spcAft>
                <a:spcPts val="0"/>
              </a:spcAft>
              <a:buClr>
                <a:schemeClr val="dk1"/>
              </a:buClr>
              <a:buSzPts val="600"/>
              <a:buNone/>
              <a:defRPr sz="600"/>
            </a:lvl7pPr>
            <a:lvl8pPr marL="3657600" lvl="7" indent="-228600" algn="l" rtl="0">
              <a:lnSpc>
                <a:spcPct val="100000"/>
              </a:lnSpc>
              <a:spcBef>
                <a:spcPts val="100"/>
              </a:spcBef>
              <a:spcAft>
                <a:spcPts val="0"/>
              </a:spcAft>
              <a:buClr>
                <a:schemeClr val="dk1"/>
              </a:buClr>
              <a:buSzPts val="600"/>
              <a:buNone/>
              <a:defRPr sz="600"/>
            </a:lvl8pPr>
            <a:lvl9pPr marL="4114800" lvl="8" indent="-228600" algn="l" rtl="0">
              <a:lnSpc>
                <a:spcPct val="100000"/>
              </a:lnSpc>
              <a:spcBef>
                <a:spcPts val="100"/>
              </a:spcBef>
              <a:spcAft>
                <a:spcPts val="0"/>
              </a:spcAft>
              <a:buClr>
                <a:schemeClr val="dk1"/>
              </a:buClr>
              <a:buSzPts val="600"/>
              <a:buNone/>
              <a:defRPr sz="600"/>
            </a:lvl9pPr>
          </a:lstStyle>
          <a:p>
            <a:endParaRPr/>
          </a:p>
        </p:txBody>
      </p:sp>
      <p:sp>
        <p:nvSpPr>
          <p:cNvPr id="128" name="Google Shape;128;g147257a4cbd_0_13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9" name="Google Shape;129;g147257a4cbd_0_13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0" name="Google Shape;130;g147257a4cbd_0_13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g147257a4cbd_0_141"/>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rtl="0">
              <a:lnSpc>
                <a:spcPct val="100000"/>
              </a:lnSpc>
              <a:spcBef>
                <a:spcPts val="0"/>
              </a:spcBef>
              <a:spcAft>
                <a:spcPts val="0"/>
              </a:spcAft>
              <a:buClr>
                <a:schemeClr val="dk1"/>
              </a:buClr>
              <a:buSzPts val="1300"/>
              <a:buFont typeface="Calibri"/>
              <a:buNone/>
              <a:defRPr sz="1300" b="1"/>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3" name="Google Shape;133;g147257a4cbd_0_141"/>
          <p:cNvSpPr>
            <a:spLocks noGrp="1"/>
          </p:cNvSpPr>
          <p:nvPr>
            <p:ph type="pic" idx="2"/>
          </p:nvPr>
        </p:nvSpPr>
        <p:spPr>
          <a:xfrm>
            <a:off x="1194859" y="408517"/>
            <a:ext cx="3657600" cy="2743200"/>
          </a:xfrm>
          <a:prstGeom prst="rect">
            <a:avLst/>
          </a:prstGeom>
          <a:noFill/>
          <a:ln>
            <a:noFill/>
          </a:ln>
        </p:spPr>
      </p:sp>
      <p:sp>
        <p:nvSpPr>
          <p:cNvPr id="134" name="Google Shape;134;g147257a4cbd_0_141"/>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rtl="0">
              <a:lnSpc>
                <a:spcPct val="100000"/>
              </a:lnSpc>
              <a:spcBef>
                <a:spcPts val="200"/>
              </a:spcBef>
              <a:spcAft>
                <a:spcPts val="0"/>
              </a:spcAft>
              <a:buClr>
                <a:schemeClr val="dk1"/>
              </a:buClr>
              <a:buSzPts val="900"/>
              <a:buNone/>
              <a:defRPr sz="900"/>
            </a:lvl1pPr>
            <a:lvl2pPr marL="914400" lvl="1" indent="-228600" algn="l" rtl="0">
              <a:lnSpc>
                <a:spcPct val="100000"/>
              </a:lnSpc>
              <a:spcBef>
                <a:spcPts val="200"/>
              </a:spcBef>
              <a:spcAft>
                <a:spcPts val="0"/>
              </a:spcAft>
              <a:buClr>
                <a:schemeClr val="dk1"/>
              </a:buClr>
              <a:buSzPts val="800"/>
              <a:buNone/>
              <a:defRPr sz="800"/>
            </a:lvl2pPr>
            <a:lvl3pPr marL="1371600" lvl="2" indent="-228600" algn="l" rtl="0">
              <a:lnSpc>
                <a:spcPct val="100000"/>
              </a:lnSpc>
              <a:spcBef>
                <a:spcPts val="100"/>
              </a:spcBef>
              <a:spcAft>
                <a:spcPts val="0"/>
              </a:spcAft>
              <a:buClr>
                <a:schemeClr val="dk1"/>
              </a:buClr>
              <a:buSzPts val="700"/>
              <a:buNone/>
              <a:defRPr sz="700"/>
            </a:lvl3pPr>
            <a:lvl4pPr marL="1828800" lvl="3" indent="-228600" algn="l" rtl="0">
              <a:lnSpc>
                <a:spcPct val="100000"/>
              </a:lnSpc>
              <a:spcBef>
                <a:spcPts val="100"/>
              </a:spcBef>
              <a:spcAft>
                <a:spcPts val="0"/>
              </a:spcAft>
              <a:buClr>
                <a:schemeClr val="dk1"/>
              </a:buClr>
              <a:buSzPts val="600"/>
              <a:buNone/>
              <a:defRPr sz="600"/>
            </a:lvl4pPr>
            <a:lvl5pPr marL="2286000" lvl="4" indent="-228600" algn="l" rtl="0">
              <a:lnSpc>
                <a:spcPct val="100000"/>
              </a:lnSpc>
              <a:spcBef>
                <a:spcPts val="100"/>
              </a:spcBef>
              <a:spcAft>
                <a:spcPts val="0"/>
              </a:spcAft>
              <a:buClr>
                <a:schemeClr val="dk1"/>
              </a:buClr>
              <a:buSzPts val="600"/>
              <a:buNone/>
              <a:defRPr sz="600"/>
            </a:lvl5pPr>
            <a:lvl6pPr marL="2743200" lvl="5" indent="-228600" algn="l" rtl="0">
              <a:lnSpc>
                <a:spcPct val="100000"/>
              </a:lnSpc>
              <a:spcBef>
                <a:spcPts val="100"/>
              </a:spcBef>
              <a:spcAft>
                <a:spcPts val="0"/>
              </a:spcAft>
              <a:buClr>
                <a:schemeClr val="dk1"/>
              </a:buClr>
              <a:buSzPts val="600"/>
              <a:buNone/>
              <a:defRPr sz="600"/>
            </a:lvl6pPr>
            <a:lvl7pPr marL="3200400" lvl="6" indent="-228600" algn="l" rtl="0">
              <a:lnSpc>
                <a:spcPct val="100000"/>
              </a:lnSpc>
              <a:spcBef>
                <a:spcPts val="100"/>
              </a:spcBef>
              <a:spcAft>
                <a:spcPts val="0"/>
              </a:spcAft>
              <a:buClr>
                <a:schemeClr val="dk1"/>
              </a:buClr>
              <a:buSzPts val="600"/>
              <a:buNone/>
              <a:defRPr sz="600"/>
            </a:lvl7pPr>
            <a:lvl8pPr marL="3657600" lvl="7" indent="-228600" algn="l" rtl="0">
              <a:lnSpc>
                <a:spcPct val="100000"/>
              </a:lnSpc>
              <a:spcBef>
                <a:spcPts val="100"/>
              </a:spcBef>
              <a:spcAft>
                <a:spcPts val="0"/>
              </a:spcAft>
              <a:buClr>
                <a:schemeClr val="dk1"/>
              </a:buClr>
              <a:buSzPts val="600"/>
              <a:buNone/>
              <a:defRPr sz="600"/>
            </a:lvl8pPr>
            <a:lvl9pPr marL="4114800" lvl="8" indent="-228600" algn="l" rtl="0">
              <a:lnSpc>
                <a:spcPct val="100000"/>
              </a:lnSpc>
              <a:spcBef>
                <a:spcPts val="100"/>
              </a:spcBef>
              <a:spcAft>
                <a:spcPts val="0"/>
              </a:spcAft>
              <a:buClr>
                <a:schemeClr val="dk1"/>
              </a:buClr>
              <a:buSzPts val="600"/>
              <a:buNone/>
              <a:defRPr sz="600"/>
            </a:lvl9pPr>
          </a:lstStyle>
          <a:p>
            <a:endParaRPr/>
          </a:p>
        </p:txBody>
      </p:sp>
      <p:sp>
        <p:nvSpPr>
          <p:cNvPr id="135" name="Google Shape;135;g147257a4cbd_0_14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6" name="Google Shape;136;g147257a4cbd_0_14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7" name="Google Shape;137;g147257a4cbd_0_14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g147257a4cbd_0_14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0" name="Google Shape;140;g147257a4cbd_0_148"/>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rtl="0">
              <a:lnSpc>
                <a:spcPct val="100000"/>
              </a:lnSpc>
              <a:spcBef>
                <a:spcPts val="200"/>
              </a:spcBef>
              <a:spcAft>
                <a:spcPts val="0"/>
              </a:spcAft>
              <a:buClr>
                <a:schemeClr val="dk1"/>
              </a:buClr>
              <a:buSzPts val="1200"/>
              <a:buChar char="•"/>
              <a:defRPr/>
            </a:lvl1pPr>
            <a:lvl2pPr marL="914400" lvl="1" indent="-304800" algn="l" rtl="0">
              <a:lnSpc>
                <a:spcPct val="100000"/>
              </a:lnSpc>
              <a:spcBef>
                <a:spcPts val="200"/>
              </a:spcBef>
              <a:spcAft>
                <a:spcPts val="0"/>
              </a:spcAft>
              <a:buClr>
                <a:schemeClr val="dk1"/>
              </a:buClr>
              <a:buSzPts val="1200"/>
              <a:buChar char="–"/>
              <a:defRPr/>
            </a:lvl2pPr>
            <a:lvl3pPr marL="1371600" lvl="2" indent="-304800" algn="l" rtl="0">
              <a:lnSpc>
                <a:spcPct val="100000"/>
              </a:lnSpc>
              <a:spcBef>
                <a:spcPts val="200"/>
              </a:spcBef>
              <a:spcAft>
                <a:spcPts val="0"/>
              </a:spcAft>
              <a:buClr>
                <a:schemeClr val="dk1"/>
              </a:buClr>
              <a:buSzPts val="1200"/>
              <a:buChar char="•"/>
              <a:defRPr/>
            </a:lvl3pPr>
            <a:lvl4pPr marL="1828800" lvl="3" indent="-304800" algn="l" rtl="0">
              <a:lnSpc>
                <a:spcPct val="100000"/>
              </a:lnSpc>
              <a:spcBef>
                <a:spcPts val="200"/>
              </a:spcBef>
              <a:spcAft>
                <a:spcPts val="0"/>
              </a:spcAft>
              <a:buClr>
                <a:schemeClr val="dk1"/>
              </a:buClr>
              <a:buSzPts val="1200"/>
              <a:buChar char="–"/>
              <a:defRPr/>
            </a:lvl4pPr>
            <a:lvl5pPr marL="2286000" lvl="4" indent="-304800" algn="l" rtl="0">
              <a:lnSpc>
                <a:spcPct val="100000"/>
              </a:lnSpc>
              <a:spcBef>
                <a:spcPts val="200"/>
              </a:spcBef>
              <a:spcAft>
                <a:spcPts val="0"/>
              </a:spcAft>
              <a:buClr>
                <a:schemeClr val="dk1"/>
              </a:buClr>
              <a:buSzPts val="1200"/>
              <a:buChar char="»"/>
              <a:defRPr/>
            </a:lvl5pPr>
            <a:lvl6pPr marL="2743200" lvl="5" indent="-304800" algn="l" rtl="0">
              <a:lnSpc>
                <a:spcPct val="100000"/>
              </a:lnSpc>
              <a:spcBef>
                <a:spcPts val="200"/>
              </a:spcBef>
              <a:spcAft>
                <a:spcPts val="0"/>
              </a:spcAft>
              <a:buClr>
                <a:schemeClr val="dk1"/>
              </a:buClr>
              <a:buSzPts val="1200"/>
              <a:buChar char="•"/>
              <a:defRPr/>
            </a:lvl6pPr>
            <a:lvl7pPr marL="3200400" lvl="6" indent="-304800" algn="l" rtl="0">
              <a:lnSpc>
                <a:spcPct val="100000"/>
              </a:lnSpc>
              <a:spcBef>
                <a:spcPts val="200"/>
              </a:spcBef>
              <a:spcAft>
                <a:spcPts val="0"/>
              </a:spcAft>
              <a:buClr>
                <a:schemeClr val="dk1"/>
              </a:buClr>
              <a:buSzPts val="1200"/>
              <a:buChar char="•"/>
              <a:defRPr/>
            </a:lvl7pPr>
            <a:lvl8pPr marL="3657600" lvl="7" indent="-304800" algn="l" rtl="0">
              <a:lnSpc>
                <a:spcPct val="100000"/>
              </a:lnSpc>
              <a:spcBef>
                <a:spcPts val="200"/>
              </a:spcBef>
              <a:spcAft>
                <a:spcPts val="0"/>
              </a:spcAft>
              <a:buClr>
                <a:schemeClr val="dk1"/>
              </a:buClr>
              <a:buSzPts val="1200"/>
              <a:buChar char="•"/>
              <a:defRPr/>
            </a:lvl8pPr>
            <a:lvl9pPr marL="4114800" lvl="8" indent="-304800" algn="l" rtl="0">
              <a:lnSpc>
                <a:spcPct val="100000"/>
              </a:lnSpc>
              <a:spcBef>
                <a:spcPts val="200"/>
              </a:spcBef>
              <a:spcAft>
                <a:spcPts val="0"/>
              </a:spcAft>
              <a:buClr>
                <a:schemeClr val="dk1"/>
              </a:buClr>
              <a:buSzPts val="1200"/>
              <a:buChar char="•"/>
              <a:defRPr/>
            </a:lvl9pPr>
          </a:lstStyle>
          <a:p>
            <a:endParaRPr/>
          </a:p>
        </p:txBody>
      </p:sp>
      <p:sp>
        <p:nvSpPr>
          <p:cNvPr id="141" name="Google Shape;141;g147257a4cbd_0_14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2" name="Google Shape;142;g147257a4cbd_0_14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3" name="Google Shape;143;g147257a4cbd_0_14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g147257a4cbd_0_154"/>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6" name="Google Shape;146;g147257a4cbd_0_154"/>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rtl="0">
              <a:lnSpc>
                <a:spcPct val="100000"/>
              </a:lnSpc>
              <a:spcBef>
                <a:spcPts val="200"/>
              </a:spcBef>
              <a:spcAft>
                <a:spcPts val="0"/>
              </a:spcAft>
              <a:buClr>
                <a:schemeClr val="dk1"/>
              </a:buClr>
              <a:buSzPts val="1200"/>
              <a:buChar char="•"/>
              <a:defRPr/>
            </a:lvl1pPr>
            <a:lvl2pPr marL="914400" lvl="1" indent="-304800" algn="l" rtl="0">
              <a:lnSpc>
                <a:spcPct val="100000"/>
              </a:lnSpc>
              <a:spcBef>
                <a:spcPts val="200"/>
              </a:spcBef>
              <a:spcAft>
                <a:spcPts val="0"/>
              </a:spcAft>
              <a:buClr>
                <a:schemeClr val="dk1"/>
              </a:buClr>
              <a:buSzPts val="1200"/>
              <a:buChar char="–"/>
              <a:defRPr/>
            </a:lvl2pPr>
            <a:lvl3pPr marL="1371600" lvl="2" indent="-304800" algn="l" rtl="0">
              <a:lnSpc>
                <a:spcPct val="100000"/>
              </a:lnSpc>
              <a:spcBef>
                <a:spcPts val="200"/>
              </a:spcBef>
              <a:spcAft>
                <a:spcPts val="0"/>
              </a:spcAft>
              <a:buClr>
                <a:schemeClr val="dk1"/>
              </a:buClr>
              <a:buSzPts val="1200"/>
              <a:buChar char="•"/>
              <a:defRPr/>
            </a:lvl3pPr>
            <a:lvl4pPr marL="1828800" lvl="3" indent="-304800" algn="l" rtl="0">
              <a:lnSpc>
                <a:spcPct val="100000"/>
              </a:lnSpc>
              <a:spcBef>
                <a:spcPts val="200"/>
              </a:spcBef>
              <a:spcAft>
                <a:spcPts val="0"/>
              </a:spcAft>
              <a:buClr>
                <a:schemeClr val="dk1"/>
              </a:buClr>
              <a:buSzPts val="1200"/>
              <a:buChar char="–"/>
              <a:defRPr/>
            </a:lvl4pPr>
            <a:lvl5pPr marL="2286000" lvl="4" indent="-304800" algn="l" rtl="0">
              <a:lnSpc>
                <a:spcPct val="100000"/>
              </a:lnSpc>
              <a:spcBef>
                <a:spcPts val="200"/>
              </a:spcBef>
              <a:spcAft>
                <a:spcPts val="0"/>
              </a:spcAft>
              <a:buClr>
                <a:schemeClr val="dk1"/>
              </a:buClr>
              <a:buSzPts val="1200"/>
              <a:buChar char="»"/>
              <a:defRPr/>
            </a:lvl5pPr>
            <a:lvl6pPr marL="2743200" lvl="5" indent="-304800" algn="l" rtl="0">
              <a:lnSpc>
                <a:spcPct val="100000"/>
              </a:lnSpc>
              <a:spcBef>
                <a:spcPts val="200"/>
              </a:spcBef>
              <a:spcAft>
                <a:spcPts val="0"/>
              </a:spcAft>
              <a:buClr>
                <a:schemeClr val="dk1"/>
              </a:buClr>
              <a:buSzPts val="1200"/>
              <a:buChar char="•"/>
              <a:defRPr/>
            </a:lvl6pPr>
            <a:lvl7pPr marL="3200400" lvl="6" indent="-304800" algn="l" rtl="0">
              <a:lnSpc>
                <a:spcPct val="100000"/>
              </a:lnSpc>
              <a:spcBef>
                <a:spcPts val="200"/>
              </a:spcBef>
              <a:spcAft>
                <a:spcPts val="0"/>
              </a:spcAft>
              <a:buClr>
                <a:schemeClr val="dk1"/>
              </a:buClr>
              <a:buSzPts val="1200"/>
              <a:buChar char="•"/>
              <a:defRPr/>
            </a:lvl7pPr>
            <a:lvl8pPr marL="3657600" lvl="7" indent="-304800" algn="l" rtl="0">
              <a:lnSpc>
                <a:spcPct val="100000"/>
              </a:lnSpc>
              <a:spcBef>
                <a:spcPts val="200"/>
              </a:spcBef>
              <a:spcAft>
                <a:spcPts val="0"/>
              </a:spcAft>
              <a:buClr>
                <a:schemeClr val="dk1"/>
              </a:buClr>
              <a:buSzPts val="1200"/>
              <a:buChar char="•"/>
              <a:defRPr/>
            </a:lvl8pPr>
            <a:lvl9pPr marL="4114800" lvl="8" indent="-304800" algn="l" rtl="0">
              <a:lnSpc>
                <a:spcPct val="100000"/>
              </a:lnSpc>
              <a:spcBef>
                <a:spcPts val="200"/>
              </a:spcBef>
              <a:spcAft>
                <a:spcPts val="0"/>
              </a:spcAft>
              <a:buClr>
                <a:schemeClr val="dk1"/>
              </a:buClr>
              <a:buSzPts val="1200"/>
              <a:buChar char="•"/>
              <a:defRPr/>
            </a:lvl9pPr>
          </a:lstStyle>
          <a:p>
            <a:endParaRPr/>
          </a:p>
        </p:txBody>
      </p:sp>
      <p:sp>
        <p:nvSpPr>
          <p:cNvPr id="147" name="Google Shape;147;g147257a4cbd_0_15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8" name="Google Shape;148;g147257a4cbd_0_15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9" name="Google Shape;149;g147257a4cbd_0_15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a:spLocks noGrp="1"/>
          </p:cNvSpPr>
          <p:nvPr>
            <p:ph type="pic" idx="2"/>
          </p:nvPr>
        </p:nvSpPr>
        <p:spPr>
          <a:xfrm>
            <a:off x="5183188" y="987425"/>
            <a:ext cx="6172200" cy="4873625"/>
          </a:xfrm>
          <a:prstGeom prst="rect">
            <a:avLst/>
          </a:prstGeom>
          <a:noFill/>
          <a:ln>
            <a:noFill/>
          </a:ln>
        </p:spPr>
      </p:sp>
      <p:sp>
        <p:nvSpPr>
          <p:cNvPr id="59" name="Google Shape;59;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
        <p:nvSpPr>
          <p:cNvPr id="11" name="Google Shape;11;p15"/>
          <p:cNvSpPr txBox="1"/>
          <p:nvPr/>
        </p:nvSpPr>
        <p:spPr>
          <a:xfrm>
            <a:off x="0" y="6736080"/>
            <a:ext cx="803275" cy="1219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nl-NL" sz="800" b="0" i="0" u="none" strike="noStrike" cap="none">
                <a:solidFill>
                  <a:srgbClr val="000000"/>
                </a:solidFill>
                <a:latin typeface="Calibri"/>
                <a:ea typeface="Calibri"/>
                <a:cs typeface="Calibri"/>
                <a:sym typeface="Calibri"/>
              </a:rPr>
              <a:t>Sensitivity: general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g147257a4cbd_0_8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lnSpc>
                <a:spcPct val="10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77" name="Google Shape;77;g147257a4cbd_0_8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78" name="Google Shape;78;g147257a4cbd_0_8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9" name="Google Shape;79;g147257a4cbd_0_8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0" name="Google Shape;80;g147257a4cbd_0_8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sparkthemovement.nl/wp-content/uploads/2022/07/SDGs-vmbo-les-Certificaat-SDG-ambassadeur.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sparkthemovement.nl/wp-content/uploads/2021/11/impactmeter-A4-versie-voor-NL.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sparkthemovement.nl/wp-content/uploads/2022/07/SDGs-vmbo-les-Certificaat-SDG-ambassadeur.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17doelendiejedeelt.nl/" TargetMode="External"/><Relationship Id="rId5" Type="http://schemas.openxmlformats.org/officeDocument/2006/relationships/hyperlink" Target="http://www.sdgnederland.nl/"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18" Type="http://schemas.openxmlformats.org/officeDocument/2006/relationships/image" Target="../media/image44.jpg"/><Relationship Id="rId3" Type="http://schemas.openxmlformats.org/officeDocument/2006/relationships/image" Target="../media/image30.png"/><Relationship Id="rId21" Type="http://schemas.openxmlformats.org/officeDocument/2006/relationships/image" Target="../media/image47.jpg"/><Relationship Id="rId7" Type="http://schemas.openxmlformats.org/officeDocument/2006/relationships/image" Target="../media/image33.jpg"/><Relationship Id="rId12" Type="http://schemas.openxmlformats.org/officeDocument/2006/relationships/image" Target="../media/image38.jpg"/><Relationship Id="rId17" Type="http://schemas.openxmlformats.org/officeDocument/2006/relationships/image" Target="../media/image43.jpg"/><Relationship Id="rId2" Type="http://schemas.openxmlformats.org/officeDocument/2006/relationships/notesSlide" Target="../notesSlides/notesSlide35.xml"/><Relationship Id="rId16" Type="http://schemas.openxmlformats.org/officeDocument/2006/relationships/image" Target="../media/image42.jpg"/><Relationship Id="rId20"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5" Type="http://schemas.openxmlformats.org/officeDocument/2006/relationships/image" Target="../media/image41.jpg"/><Relationship Id="rId10" Type="http://schemas.openxmlformats.org/officeDocument/2006/relationships/image" Target="../media/image36.jpg"/><Relationship Id="rId19" Type="http://schemas.openxmlformats.org/officeDocument/2006/relationships/image" Target="../media/image45.jpg"/><Relationship Id="rId4" Type="http://schemas.openxmlformats.org/officeDocument/2006/relationships/image" Target="../media/image29.png"/><Relationship Id="rId9" Type="http://schemas.openxmlformats.org/officeDocument/2006/relationships/image" Target="../media/image35.jpg"/><Relationship Id="rId1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9.jpg"/><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8.png"/><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image" Target="../media/image5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hyperlink" Target="https://www.fermleren.nl" TargetMode="External"/><Relationship Id="rId3" Type="http://schemas.openxmlformats.org/officeDocument/2006/relationships/image" Target="../media/image1.png"/><Relationship Id="rId7" Type="http://schemas.openxmlformats.org/officeDocument/2006/relationships/hyperlink" Target="http://www.bylenn.com/" TargetMode="External"/><Relationship Id="rId12"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www.sparkthemovement.nl/" TargetMode="External"/><Relationship Id="rId11" Type="http://schemas.openxmlformats.org/officeDocument/2006/relationships/hyperlink" Target="https://vereniginggdo.nl/" TargetMode="External"/><Relationship Id="rId5" Type="http://schemas.openxmlformats.org/officeDocument/2006/relationships/image" Target="../media/image59.png"/><Relationship Id="rId10" Type="http://schemas.openxmlformats.org/officeDocument/2006/relationships/hyperlink" Target="https://lerenvoormorgen.org/" TargetMode="External"/><Relationship Id="rId4" Type="http://schemas.openxmlformats.org/officeDocument/2006/relationships/image" Target="../media/image58.png"/><Relationship Id="rId9" Type="http://schemas.openxmlformats.org/officeDocument/2006/relationships/hyperlink" Target="http://www.sdgnederland.n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Uh2ozoWGNU"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bit.ly/SDG-introles-quiz"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
          <p:cNvSpPr/>
          <p:nvPr/>
        </p:nvSpPr>
        <p:spPr>
          <a:xfrm>
            <a:off x="4149375" y="-18350"/>
            <a:ext cx="4580100" cy="6243000"/>
          </a:xfrm>
          <a:prstGeom prst="rect">
            <a:avLst/>
          </a:prstGeom>
          <a:solidFill>
            <a:srgbClr val="58BA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0" y="0"/>
            <a:ext cx="4117800" cy="6243000"/>
          </a:xfrm>
          <a:prstGeom prst="rect">
            <a:avLst/>
          </a:prstGeom>
          <a:solidFill>
            <a:srgbClr val="55BD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55BD40"/>
              </a:solidFill>
              <a:latin typeface="Arial"/>
              <a:ea typeface="Arial"/>
              <a:cs typeface="Arial"/>
              <a:sym typeface="Arial"/>
            </a:endParaRPr>
          </a:p>
        </p:txBody>
      </p:sp>
      <p:sp>
        <p:nvSpPr>
          <p:cNvPr id="156" name="Google Shape;156;p1"/>
          <p:cNvSpPr txBox="1"/>
          <p:nvPr/>
        </p:nvSpPr>
        <p:spPr>
          <a:xfrm>
            <a:off x="1213503" y="1206875"/>
            <a:ext cx="2691600" cy="2277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4000" b="1" i="0" u="none" strike="noStrike" cap="none">
                <a:solidFill>
                  <a:schemeClr val="lt1"/>
                </a:solidFill>
                <a:latin typeface="Roboto"/>
                <a:ea typeface="Roboto"/>
                <a:cs typeface="Roboto"/>
                <a:sym typeface="Roboto"/>
              </a:rPr>
              <a:t>SDG</a:t>
            </a:r>
            <a:endParaRPr b="1">
              <a:solidFill>
                <a:schemeClr val="lt1"/>
              </a:solidFill>
              <a:latin typeface="Roboto"/>
              <a:ea typeface="Roboto"/>
              <a:cs typeface="Roboto"/>
              <a:sym typeface="Roboto"/>
            </a:endParaRPr>
          </a:p>
          <a:p>
            <a:pPr marL="0" marR="0" lvl="0" indent="0" algn="r" rtl="0">
              <a:lnSpc>
                <a:spcPct val="100000"/>
              </a:lnSpc>
              <a:spcBef>
                <a:spcPts val="0"/>
              </a:spcBef>
              <a:spcAft>
                <a:spcPts val="0"/>
              </a:spcAft>
              <a:buNone/>
            </a:pPr>
            <a:r>
              <a:rPr lang="nl-NL" sz="4000" b="1" i="0" u="none" strike="noStrike" cap="none">
                <a:solidFill>
                  <a:schemeClr val="lt1"/>
                </a:solidFill>
                <a:latin typeface="Roboto"/>
                <a:ea typeface="Roboto"/>
                <a:cs typeface="Roboto"/>
                <a:sym typeface="Roboto"/>
              </a:rPr>
              <a:t>INTRO LES</a:t>
            </a:r>
            <a:endParaRPr b="1">
              <a:solidFill>
                <a:schemeClr val="lt1"/>
              </a:solidFill>
              <a:latin typeface="Roboto"/>
              <a:ea typeface="Roboto"/>
              <a:cs typeface="Roboto"/>
              <a:sym typeface="Roboto"/>
            </a:endParaRPr>
          </a:p>
          <a:p>
            <a:pPr marL="0" marR="0" lvl="0" indent="0" algn="r" rtl="0">
              <a:lnSpc>
                <a:spcPct val="100000"/>
              </a:lnSpc>
              <a:spcBef>
                <a:spcPts val="0"/>
              </a:spcBef>
              <a:spcAft>
                <a:spcPts val="0"/>
              </a:spcAft>
              <a:buNone/>
            </a:pPr>
            <a:r>
              <a:rPr lang="nl-NL" sz="2200" b="0" i="0" u="none" strike="noStrike" cap="none">
                <a:solidFill>
                  <a:schemeClr val="lt1"/>
                </a:solidFill>
                <a:latin typeface="Arial"/>
                <a:ea typeface="Arial"/>
                <a:cs typeface="Arial"/>
                <a:sym typeface="Arial"/>
              </a:rPr>
              <a:t>Voor VO en MBO</a:t>
            </a:r>
            <a:endParaRPr>
              <a:solidFill>
                <a:schemeClr val="lt1"/>
              </a:solidFill>
            </a:endParaRPr>
          </a:p>
          <a:p>
            <a:pPr marL="0" marR="0" lvl="0" indent="0" algn="r" rtl="0">
              <a:lnSpc>
                <a:spcPct val="100000"/>
              </a:lnSpc>
              <a:spcBef>
                <a:spcPts val="0"/>
              </a:spcBef>
              <a:spcAft>
                <a:spcPts val="0"/>
              </a:spcAft>
              <a:buNone/>
            </a:pPr>
            <a:endParaRPr sz="4000" b="0" i="0" u="none" strike="noStrike" cap="none">
              <a:solidFill>
                <a:srgbClr val="00B050"/>
              </a:solidFill>
              <a:latin typeface="Arial"/>
              <a:ea typeface="Arial"/>
              <a:cs typeface="Arial"/>
              <a:sym typeface="Arial"/>
            </a:endParaRPr>
          </a:p>
        </p:txBody>
      </p:sp>
      <p:cxnSp>
        <p:nvCxnSpPr>
          <p:cNvPr id="157" name="Google Shape;157;p1"/>
          <p:cNvCxnSpPr/>
          <p:nvPr/>
        </p:nvCxnSpPr>
        <p:spPr>
          <a:xfrm rot="10800000">
            <a:off x="7581900" y="6426810"/>
            <a:ext cx="4610100" cy="0"/>
          </a:xfrm>
          <a:prstGeom prst="straightConnector1">
            <a:avLst/>
          </a:prstGeom>
          <a:noFill/>
          <a:ln w="76200" cap="flat" cmpd="sng">
            <a:solidFill>
              <a:srgbClr val="488BC6"/>
            </a:solidFill>
            <a:prstDash val="solid"/>
            <a:round/>
            <a:headEnd type="none" w="sm" len="sm"/>
            <a:tailEnd type="none" w="sm" len="sm"/>
          </a:ln>
        </p:spPr>
      </p:cxnSp>
      <p:pic>
        <p:nvPicPr>
          <p:cNvPr id="158" name="Google Shape;158;p1"/>
          <p:cNvPicPr preferRelativeResize="0"/>
          <p:nvPr/>
        </p:nvPicPr>
        <p:blipFill rotWithShape="1">
          <a:blip r:embed="rId3">
            <a:alphaModFix/>
          </a:blip>
          <a:srcRect/>
          <a:stretch/>
        </p:blipFill>
        <p:spPr>
          <a:xfrm>
            <a:off x="12698" y="6224663"/>
            <a:ext cx="12179301" cy="642636"/>
          </a:xfrm>
          <a:prstGeom prst="rect">
            <a:avLst/>
          </a:prstGeom>
          <a:noFill/>
          <a:ln>
            <a:noFill/>
          </a:ln>
        </p:spPr>
      </p:pic>
      <p:sp>
        <p:nvSpPr>
          <p:cNvPr id="159" name="Google Shape;159;p1"/>
          <p:cNvSpPr txBox="1"/>
          <p:nvPr/>
        </p:nvSpPr>
        <p:spPr>
          <a:xfrm>
            <a:off x="8826724" y="2222675"/>
            <a:ext cx="3202800" cy="403183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1200" i="0" u="none" strike="noStrike" cap="none" dirty="0">
                <a:solidFill>
                  <a:srgbClr val="14496B"/>
                </a:solidFill>
                <a:latin typeface="Roboto Medium"/>
                <a:ea typeface="Roboto Medium"/>
                <a:cs typeface="Roboto Medium"/>
                <a:sym typeface="Roboto Medium"/>
              </a:rPr>
              <a:t>DEZE LES BESTAAT UIT</a:t>
            </a:r>
            <a:endParaRPr dirty="0">
              <a:solidFill>
                <a:srgbClr val="14496B"/>
              </a:solidFill>
              <a:latin typeface="Roboto Medium"/>
              <a:ea typeface="Roboto Medium"/>
              <a:cs typeface="Roboto Medium"/>
              <a:sym typeface="Roboto Medium"/>
            </a:endParaRPr>
          </a:p>
          <a:p>
            <a:pPr marL="0" marR="0" lvl="0" indent="0" algn="r" rtl="0">
              <a:lnSpc>
                <a:spcPct val="100000"/>
              </a:lnSpc>
              <a:spcBef>
                <a:spcPts val="0"/>
              </a:spcBef>
              <a:spcAft>
                <a:spcPts val="0"/>
              </a:spcAft>
              <a:buNone/>
            </a:pPr>
            <a:endParaRPr sz="1200" b="1" i="0" u="none" strike="noStrike" cap="none">
              <a:solidFill>
                <a:srgbClr val="14496B"/>
              </a:solidFill>
              <a:latin typeface="Avenir"/>
              <a:ea typeface="Avenir"/>
              <a:cs typeface="Avenir"/>
              <a:sym typeface="Avenir"/>
            </a:endParaRPr>
          </a:p>
          <a:p>
            <a:r>
              <a:rPr lang="nl-NL" sz="1200" b="1" dirty="0" err="1">
                <a:solidFill>
                  <a:srgbClr val="14496B"/>
                </a:solidFill>
                <a:latin typeface="Avenir"/>
                <a:ea typeface="Avenir"/>
                <a:cs typeface="Avenir"/>
                <a:sym typeface="Avenir"/>
              </a:rPr>
              <a:t>Introduction</a:t>
            </a:r>
            <a:r>
              <a:rPr lang="nl-NL" sz="1200" b="1" dirty="0">
                <a:solidFill>
                  <a:srgbClr val="14496B"/>
                </a:solidFill>
                <a:latin typeface="Avenir"/>
                <a:ea typeface="Avenir"/>
                <a:cs typeface="Avenir"/>
                <a:sym typeface="Avenir"/>
              </a:rPr>
              <a:t> </a:t>
            </a:r>
            <a:r>
              <a:rPr lang="nl-NL" sz="1200" b="1" dirty="0" err="1">
                <a:solidFill>
                  <a:srgbClr val="14496B"/>
                </a:solidFill>
                <a:latin typeface="Avenir"/>
                <a:ea typeface="Avenir"/>
                <a:cs typeface="Avenir"/>
                <a:sym typeface="Avenir"/>
              </a:rPr>
              <a:t>for</a:t>
            </a:r>
            <a:r>
              <a:rPr lang="nl-NL" sz="1200" b="1" dirty="0">
                <a:solidFill>
                  <a:srgbClr val="14496B"/>
                </a:solidFill>
                <a:latin typeface="Avenir"/>
                <a:ea typeface="Avenir"/>
                <a:cs typeface="Avenir"/>
                <a:sym typeface="Avenir"/>
              </a:rPr>
              <a:t> </a:t>
            </a:r>
            <a:r>
              <a:rPr lang="nl-NL" sz="1200" b="1" dirty="0" err="1">
                <a:solidFill>
                  <a:srgbClr val="14496B"/>
                </a:solidFill>
                <a:latin typeface="Avenir"/>
                <a:ea typeface="Avenir"/>
                <a:cs typeface="Avenir"/>
                <a:sym typeface="Avenir"/>
              </a:rPr>
              <a:t>the</a:t>
            </a:r>
            <a:r>
              <a:rPr lang="nl-NL" sz="1200" b="1" dirty="0">
                <a:solidFill>
                  <a:srgbClr val="14496B"/>
                </a:solidFill>
                <a:latin typeface="Avenir"/>
                <a:ea typeface="Avenir"/>
                <a:cs typeface="Avenir"/>
                <a:sym typeface="Avenir"/>
              </a:rPr>
              <a:t> </a:t>
            </a:r>
            <a:r>
              <a:rPr lang="nl-NL" sz="1200" b="1" dirty="0" err="1">
                <a:solidFill>
                  <a:srgbClr val="14496B"/>
                </a:solidFill>
                <a:latin typeface="Avenir"/>
                <a:ea typeface="Avenir"/>
                <a:cs typeface="Avenir"/>
                <a:sym typeface="Avenir"/>
              </a:rPr>
              <a:t>teachter</a:t>
            </a:r>
            <a:r>
              <a:rPr lang="nl-NL" sz="1200" b="1" dirty="0">
                <a:solidFill>
                  <a:srgbClr val="14496B"/>
                </a:solidFill>
                <a:latin typeface="Avenir"/>
                <a:ea typeface="Avenir"/>
                <a:cs typeface="Avenir"/>
                <a:sym typeface="Avenir"/>
              </a:rPr>
              <a:t> 2</a:t>
            </a:r>
            <a:endParaRPr dirty="0">
              <a:solidFill>
                <a:srgbClr val="14496B"/>
              </a:solidFill>
            </a:endParaRPr>
          </a:p>
          <a:p>
            <a:pPr marL="0" marR="0" lvl="0" indent="0" algn="r" rtl="0">
              <a:lnSpc>
                <a:spcPct val="100000"/>
              </a:lnSpc>
              <a:spcBef>
                <a:spcPts val="0"/>
              </a:spcBef>
              <a:spcAft>
                <a:spcPts val="0"/>
              </a:spcAft>
              <a:buNone/>
            </a:pPr>
            <a:endParaRPr sz="1200" b="1" i="0" u="none" strike="noStrike" cap="none">
              <a:solidFill>
                <a:srgbClr val="14496B"/>
              </a:solidFill>
              <a:latin typeface="Avenir"/>
              <a:ea typeface="Avenir"/>
              <a:cs typeface="Avenir"/>
              <a:sym typeface="Avenir"/>
            </a:endParaRPr>
          </a:p>
          <a:p>
            <a:r>
              <a:rPr lang="nl-NL" sz="1200" b="1" dirty="0">
                <a:solidFill>
                  <a:srgbClr val="14496B"/>
                </a:solidFill>
                <a:latin typeface="Avenir"/>
                <a:ea typeface="Avenir"/>
                <a:cs typeface="Avenir"/>
                <a:sym typeface="Avenir"/>
              </a:rPr>
              <a:t>A film </a:t>
            </a:r>
            <a:r>
              <a:rPr lang="nl-NL" sz="1200" b="1" dirty="0" err="1">
                <a:solidFill>
                  <a:srgbClr val="14496B"/>
                </a:solidFill>
                <a:latin typeface="Avenir"/>
                <a:ea typeface="Avenir"/>
                <a:cs typeface="Avenir"/>
                <a:sym typeface="Avenir"/>
              </a:rPr>
              <a:t>about</a:t>
            </a:r>
            <a:r>
              <a:rPr lang="nl-NL" sz="1200" b="1" dirty="0">
                <a:solidFill>
                  <a:srgbClr val="14496B"/>
                </a:solidFill>
                <a:latin typeface="Avenir"/>
                <a:ea typeface="Avenir"/>
                <a:cs typeface="Avenir"/>
                <a:sym typeface="Avenir"/>
              </a:rPr>
              <a:t> </a:t>
            </a:r>
            <a:r>
              <a:rPr lang="nl-NL" sz="1200" b="1" dirty="0" err="1">
                <a:solidFill>
                  <a:srgbClr val="14496B"/>
                </a:solidFill>
                <a:latin typeface="Avenir"/>
                <a:ea typeface="Avenir"/>
                <a:cs typeface="Avenir"/>
                <a:sym typeface="Avenir"/>
              </a:rPr>
              <a:t>the</a:t>
            </a:r>
            <a:r>
              <a:rPr lang="nl-NL" sz="1200" b="1" dirty="0">
                <a:solidFill>
                  <a:srgbClr val="14496B"/>
                </a:solidFill>
                <a:latin typeface="Avenir"/>
                <a:ea typeface="Avenir"/>
                <a:cs typeface="Avenir"/>
                <a:sym typeface="Avenir"/>
              </a:rPr>
              <a:t> </a:t>
            </a:r>
            <a:r>
              <a:rPr lang="nl-NL" sz="1200" b="1" i="0" u="none" strike="noStrike" cap="none" dirty="0" err="1">
                <a:solidFill>
                  <a:srgbClr val="14496B"/>
                </a:solidFill>
                <a:latin typeface="Avenir"/>
                <a:ea typeface="Avenir"/>
                <a:cs typeface="Avenir"/>
                <a:sym typeface="Avenir"/>
              </a:rPr>
              <a:t>SDG</a:t>
            </a:r>
            <a:r>
              <a:rPr lang="nl-NL" sz="1200" b="1" dirty="0" err="1">
                <a:solidFill>
                  <a:srgbClr val="14496B"/>
                </a:solidFill>
                <a:latin typeface="Avenir"/>
                <a:ea typeface="Avenir"/>
                <a:cs typeface="Avenir"/>
                <a:sym typeface="Avenir"/>
              </a:rPr>
              <a:t>’s</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5</a:t>
            </a:r>
            <a:endParaRPr dirty="0">
              <a:solidFill>
                <a:srgbClr val="14496B"/>
              </a:solidFill>
            </a:endParaRPr>
          </a:p>
          <a:p>
            <a:pPr marL="0" marR="0" lvl="0" indent="0" algn="r" rtl="0">
              <a:lnSpc>
                <a:spcPct val="100000"/>
              </a:lnSpc>
              <a:spcBef>
                <a:spcPts val="0"/>
              </a:spcBef>
              <a:spcAft>
                <a:spcPts val="0"/>
              </a:spcAft>
              <a:buNone/>
            </a:pPr>
            <a:endParaRPr sz="1200" b="1" i="0" u="none" strike="noStrike" cap="none">
              <a:solidFill>
                <a:srgbClr val="14496B"/>
              </a:solidFill>
              <a:latin typeface="Avenir"/>
              <a:ea typeface="Avenir"/>
              <a:cs typeface="Avenir"/>
              <a:sym typeface="Avenir"/>
            </a:endParaRPr>
          </a:p>
          <a:p>
            <a:r>
              <a:rPr lang="nl-NL" sz="1200" b="1" i="0" u="none" strike="noStrike" cap="none" dirty="0">
                <a:solidFill>
                  <a:srgbClr val="14496B"/>
                </a:solidFill>
                <a:latin typeface="Avenir"/>
                <a:ea typeface="Avenir"/>
                <a:cs typeface="Avenir"/>
                <a:sym typeface="Avenir"/>
              </a:rPr>
              <a:t>Quiz (</a:t>
            </a:r>
            <a:r>
              <a:rPr lang="nl-NL" sz="1200" b="1" i="0" u="none" strike="noStrike" cap="none" dirty="0" err="1">
                <a:solidFill>
                  <a:srgbClr val="14496B"/>
                </a:solidFill>
                <a:latin typeface="Avenir"/>
                <a:ea typeface="Avenir"/>
                <a:cs typeface="Avenir"/>
                <a:sym typeface="Avenir"/>
              </a:rPr>
              <a:t>Kahoot</a:t>
            </a:r>
            <a:r>
              <a:rPr lang="nl-NL" sz="1200" b="1" i="0" u="none" strike="noStrike" cap="none" dirty="0">
                <a:solidFill>
                  <a:srgbClr val="14496B"/>
                </a:solidFill>
                <a:latin typeface="Avenir"/>
                <a:ea typeface="Avenir"/>
                <a:cs typeface="Avenir"/>
                <a:sym typeface="Avenir"/>
              </a:rPr>
              <a:t> / PowerPoint versie)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6</a:t>
            </a:r>
            <a:r>
              <a:rPr lang="nl-NL" sz="1200" b="1" i="0" u="none" strike="noStrike" cap="none" dirty="0">
                <a:solidFill>
                  <a:srgbClr val="14496B"/>
                </a:solidFill>
                <a:latin typeface="Avenir"/>
                <a:ea typeface="Avenir"/>
                <a:cs typeface="Avenir"/>
                <a:sym typeface="Avenir"/>
              </a:rPr>
              <a:t>	</a:t>
            </a:r>
            <a:endParaRPr dirty="0">
              <a:solidFill>
                <a:srgbClr val="14496B"/>
              </a:solidFill>
            </a:endParaRPr>
          </a:p>
          <a:p>
            <a:r>
              <a:rPr lang="nl-NL" sz="1200" b="1" dirty="0">
                <a:solidFill>
                  <a:srgbClr val="14496B"/>
                </a:solidFill>
                <a:latin typeface="Avenir"/>
                <a:ea typeface="Avenir"/>
                <a:cs typeface="Avenir"/>
                <a:sym typeface="Avenir"/>
              </a:rPr>
              <a:t>The background               </a:t>
            </a:r>
            <a:r>
              <a:rPr lang="nl-NL" sz="1200" b="1" i="0" u="none" strike="noStrike" cap="none" dirty="0">
                <a:solidFill>
                  <a:srgbClr val="14496B"/>
                </a:solidFill>
                <a:latin typeface="Avenir"/>
                <a:ea typeface="Avenir"/>
                <a:cs typeface="Avenir"/>
                <a:sym typeface="Avenir"/>
              </a:rPr>
              <a:t> 2</a:t>
            </a:r>
            <a:r>
              <a:rPr lang="nl-NL" sz="1200" b="1" dirty="0">
                <a:solidFill>
                  <a:srgbClr val="14496B"/>
                </a:solidFill>
                <a:latin typeface="Avenir"/>
                <a:ea typeface="Avenir"/>
                <a:cs typeface="Avenir"/>
                <a:sym typeface="Avenir"/>
              </a:rPr>
              <a:t>8</a:t>
            </a:r>
            <a:endParaRPr sz="1200" b="1" i="0" u="none" strike="noStrike" cap="none"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	</a:t>
            </a:r>
            <a:endParaRPr dirty="0">
              <a:solidFill>
                <a:srgbClr val="14496B"/>
              </a:solidFill>
            </a:endParaRPr>
          </a:p>
          <a:p>
            <a:pPr algn="r"/>
            <a:r>
              <a:rPr lang="nl-NL" sz="1200" b="1" dirty="0">
                <a:solidFill>
                  <a:srgbClr val="14496B"/>
                </a:solidFill>
                <a:latin typeface="Avenir"/>
                <a:ea typeface="Avenir"/>
                <a:cs typeface="Avenir"/>
                <a:sym typeface="Avenir"/>
              </a:rPr>
              <a:t>De SDG T-shirt </a:t>
            </a:r>
            <a:r>
              <a:rPr lang="nl-NL" sz="1200" b="1" dirty="0" err="1">
                <a:solidFill>
                  <a:srgbClr val="14496B"/>
                </a:solidFill>
                <a:latin typeface="Avenir"/>
                <a:ea typeface="Avenir"/>
                <a:cs typeface="Avenir"/>
                <a:sym typeface="Avenir"/>
              </a:rPr>
              <a:t>practice</a:t>
            </a:r>
            <a:r>
              <a:rPr lang="nl-NL" sz="1200" b="1" dirty="0">
                <a:solidFill>
                  <a:srgbClr val="14496B"/>
                </a:solidFill>
                <a:latin typeface="Avenir"/>
                <a:ea typeface="Avenir"/>
                <a:cs typeface="Avenir"/>
                <a:sym typeface="Avenir"/>
              </a:rPr>
              <a:t> 32   </a:t>
            </a:r>
            <a:endParaRPr sz="1200" b="1"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endParaRPr sz="1200" b="1" i="0" u="none" strike="noStrike" cap="none">
              <a:solidFill>
                <a:srgbClr val="14496B"/>
              </a:solidFill>
              <a:latin typeface="Avenir"/>
              <a:ea typeface="Avenir"/>
              <a:cs typeface="Avenir"/>
              <a:sym typeface="Avenir"/>
            </a:endParaRPr>
          </a:p>
          <a:p>
            <a:r>
              <a:rPr lang="nl-NL" sz="1200" b="1" dirty="0">
                <a:solidFill>
                  <a:srgbClr val="14496B"/>
                </a:solidFill>
                <a:latin typeface="Avenir"/>
                <a:ea typeface="Avenir"/>
                <a:cs typeface="Avenir"/>
                <a:sym typeface="Avenir"/>
              </a:rPr>
              <a:t>De SDG </a:t>
            </a:r>
            <a:r>
              <a:rPr lang="nl-NL" sz="1200" b="1" i="0" u="none" strike="noStrike" cap="none" dirty="0">
                <a:solidFill>
                  <a:srgbClr val="14496B"/>
                </a:solidFill>
                <a:latin typeface="Avenir"/>
                <a:ea typeface="Avenir"/>
                <a:cs typeface="Avenir"/>
                <a:sym typeface="Avenir"/>
              </a:rPr>
              <a:t>Impactmeter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3</a:t>
            </a:r>
            <a:r>
              <a:rPr lang="nl-NL" sz="1200" b="1" dirty="0">
                <a:solidFill>
                  <a:srgbClr val="14496B"/>
                </a:solidFill>
                <a:latin typeface="Avenir"/>
                <a:ea typeface="Avenir"/>
                <a:cs typeface="Avenir"/>
                <a:sym typeface="Avenir"/>
              </a:rPr>
              <a:t>8</a:t>
            </a:r>
            <a:endParaRPr sz="1200" b="1"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	</a:t>
            </a:r>
            <a:endParaRPr dirty="0">
              <a:solidFill>
                <a:srgbClr val="14496B"/>
              </a:solidFill>
            </a:endParaRPr>
          </a:p>
          <a:p>
            <a:pPr marL="0" marR="0" lvl="0" indent="0" algn="l"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Certificaat SDG Ambassadeur (zie l</a:t>
            </a:r>
            <a:r>
              <a:rPr lang="nl-NL" sz="1200" b="1" i="0" u="sng" strike="noStrike" cap="none" dirty="0">
                <a:solidFill>
                  <a:schemeClr val="hlink"/>
                </a:solidFill>
                <a:latin typeface="Avenir"/>
                <a:ea typeface="Avenir"/>
                <a:cs typeface="Avenir"/>
                <a:sym typeface="Avenir"/>
                <a:hlinkClick r:id="rId4">
                  <a:extLst>
                    <a:ext uri="{A12FA001-AC4F-418D-AE19-62706E023703}">
                      <ahyp:hlinkClr xmlns:ahyp="http://schemas.microsoft.com/office/drawing/2018/hyperlinkcolor" val="tx"/>
                    </a:ext>
                  </a:extLst>
                </a:hlinkClick>
              </a:rPr>
              <a:t>ink)</a:t>
            </a:r>
            <a:endParaRPr dirty="0">
              <a:solidFill>
                <a:schemeClr val="hlink"/>
              </a:solidFill>
            </a:endParaRPr>
          </a:p>
          <a:p>
            <a:pPr marL="0" marR="0" lvl="0" indent="0" algn="r" rtl="0">
              <a:lnSpc>
                <a:spcPct val="100000"/>
              </a:lnSpc>
              <a:spcBef>
                <a:spcPts val="0"/>
              </a:spcBef>
              <a:spcAft>
                <a:spcPts val="0"/>
              </a:spcAft>
              <a:buNone/>
            </a:pPr>
            <a:endParaRPr sz="1200" b="1" i="0" u="none" strike="noStrike" cap="none">
              <a:solidFill>
                <a:srgbClr val="14496B"/>
              </a:solidFill>
              <a:latin typeface="Avenir"/>
              <a:ea typeface="Avenir"/>
              <a:cs typeface="Avenir"/>
              <a:sym typeface="Avenir"/>
            </a:endParaRPr>
          </a:p>
          <a:p>
            <a:pPr algn="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Colofon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40</a:t>
            </a:r>
            <a:r>
              <a:rPr lang="nl-NL" sz="1200" b="1" i="0" u="none" strike="noStrike" cap="none" dirty="0">
                <a:solidFill>
                  <a:schemeClr val="dk1"/>
                </a:solidFill>
                <a:latin typeface="Avenir"/>
                <a:ea typeface="Avenir"/>
                <a:cs typeface="Avenir"/>
                <a:sym typeface="Avenir"/>
              </a:rPr>
              <a:t>			</a:t>
            </a:r>
            <a:r>
              <a:rPr lang="nl-NL" sz="1400" b="1" i="0" u="none" strike="noStrike" cap="none" dirty="0">
                <a:solidFill>
                  <a:schemeClr val="dk1"/>
                </a:solidFill>
                <a:latin typeface="Avenir"/>
                <a:ea typeface="Avenir"/>
                <a:cs typeface="Avenir"/>
                <a:sym typeface="Avenir"/>
              </a:rPr>
              <a:t>	</a:t>
            </a:r>
            <a:r>
              <a:rPr lang="nl-NL" sz="1400" b="0" i="0" u="none" strike="noStrike" cap="none" dirty="0">
                <a:solidFill>
                  <a:schemeClr val="dk1"/>
                </a:solidFill>
                <a:latin typeface="Arial"/>
                <a:ea typeface="Arial"/>
                <a:cs typeface="Arial"/>
                <a:sym typeface="Arial"/>
              </a:rPr>
              <a:t>		</a:t>
            </a:r>
            <a:endParaRPr dirty="0">
              <a:solidFill>
                <a:schemeClr val="dk1"/>
              </a:solidFill>
            </a:endParaRPr>
          </a:p>
        </p:txBody>
      </p:sp>
      <p:sp>
        <p:nvSpPr>
          <p:cNvPr id="160" name="Google Shape;160;p1"/>
          <p:cNvSpPr/>
          <p:nvPr/>
        </p:nvSpPr>
        <p:spPr>
          <a:xfrm>
            <a:off x="487475" y="3785375"/>
            <a:ext cx="3417600" cy="2139007"/>
          </a:xfrm>
          <a:prstGeom prst="rect">
            <a:avLst/>
          </a:prstGeom>
          <a:noFill/>
          <a:ln>
            <a:noFill/>
          </a:ln>
        </p:spPr>
        <p:txBody>
          <a:bodyPr spcFirstLastPara="1" wrap="square" lIns="91425" tIns="45700" rIns="91425" bIns="45700" anchor="t" anchorCtr="0">
            <a:spAutoFit/>
          </a:bodyPr>
          <a:lstStyle/>
          <a:p>
            <a:pPr algn="r"/>
            <a:r>
              <a:rPr lang="nl-NL" sz="1900" dirty="0" err="1">
                <a:solidFill>
                  <a:srgbClr val="14496B"/>
                </a:solidFill>
              </a:rPr>
              <a:t>Getting</a:t>
            </a:r>
            <a:r>
              <a:rPr lang="nl-NL" sz="1900" dirty="0">
                <a:solidFill>
                  <a:srgbClr val="14496B"/>
                </a:solidFill>
              </a:rPr>
              <a:t> </a:t>
            </a:r>
            <a:r>
              <a:rPr lang="nl-NL" sz="1900" dirty="0" err="1">
                <a:solidFill>
                  <a:srgbClr val="14496B"/>
                </a:solidFill>
              </a:rPr>
              <a:t>acquinted</a:t>
            </a:r>
            <a:r>
              <a:rPr lang="nl-NL" sz="1900" dirty="0">
                <a:solidFill>
                  <a:srgbClr val="14496B"/>
                </a:solidFill>
              </a:rPr>
              <a:t> in </a:t>
            </a:r>
            <a:r>
              <a:rPr lang="nl-NL" sz="1900" dirty="0" err="1">
                <a:solidFill>
                  <a:srgbClr val="14496B"/>
                </a:solidFill>
              </a:rPr>
              <a:t>an</a:t>
            </a:r>
            <a:r>
              <a:rPr lang="nl-NL" sz="1900" dirty="0">
                <a:solidFill>
                  <a:srgbClr val="14496B"/>
                </a:solidFill>
              </a:rPr>
              <a:t> </a:t>
            </a:r>
            <a:r>
              <a:rPr lang="nl-NL" sz="1900" dirty="0" err="1">
                <a:solidFill>
                  <a:srgbClr val="14496B"/>
                </a:solidFill>
              </a:rPr>
              <a:t>active</a:t>
            </a:r>
            <a:r>
              <a:rPr lang="nl-NL" sz="1900" dirty="0">
                <a:solidFill>
                  <a:srgbClr val="14496B"/>
                </a:solidFill>
              </a:rPr>
              <a:t> way </a:t>
            </a:r>
            <a:r>
              <a:rPr lang="nl-NL" sz="1900" dirty="0" err="1">
                <a:solidFill>
                  <a:srgbClr val="14496B"/>
                </a:solidFill>
              </a:rPr>
              <a:t>with</a:t>
            </a:r>
            <a:r>
              <a:rPr lang="nl-NL" sz="1900" dirty="0">
                <a:solidFill>
                  <a:srgbClr val="14496B"/>
                </a:solidFill>
              </a:rPr>
              <a:t> </a:t>
            </a:r>
            <a:r>
              <a:rPr lang="nl-NL" sz="1900" dirty="0" err="1">
                <a:solidFill>
                  <a:srgbClr val="14496B"/>
                </a:solidFill>
              </a:rPr>
              <a:t>the</a:t>
            </a:r>
            <a:r>
              <a:rPr lang="nl-NL" sz="1900" dirty="0">
                <a:solidFill>
                  <a:srgbClr val="14496B"/>
                </a:solidFill>
              </a:rPr>
              <a:t> </a:t>
            </a:r>
            <a:r>
              <a:rPr lang="nl-NL" sz="1900" i="0" u="none" strike="noStrike" cap="none" dirty="0" err="1">
                <a:solidFill>
                  <a:srgbClr val="14496B"/>
                </a:solidFill>
              </a:rPr>
              <a:t>Sustainable</a:t>
            </a:r>
            <a:r>
              <a:rPr lang="nl-NL" sz="1900" i="0" u="none" strike="noStrike" cap="none" dirty="0">
                <a:solidFill>
                  <a:srgbClr val="14496B"/>
                </a:solidFill>
              </a:rPr>
              <a:t> Development Goals</a:t>
            </a:r>
            <a:r>
              <a:rPr lang="nl-NL" sz="1900" dirty="0">
                <a:solidFill>
                  <a:srgbClr val="14496B"/>
                </a:solidFill>
              </a:rPr>
              <a:t> </a:t>
            </a:r>
            <a:endParaRPr sz="1500">
              <a:solidFill>
                <a:srgbClr val="14496B"/>
              </a:solidFill>
            </a:endParaRPr>
          </a:p>
          <a:p>
            <a:pPr marL="0" marR="0" lvl="0" indent="0" algn="r" rtl="0">
              <a:lnSpc>
                <a:spcPct val="100000"/>
              </a:lnSpc>
              <a:spcBef>
                <a:spcPts val="0"/>
              </a:spcBef>
              <a:spcAft>
                <a:spcPts val="0"/>
              </a:spcAft>
              <a:buNone/>
            </a:pPr>
            <a:endParaRPr sz="1900" i="0" u="none" strike="noStrike" cap="none">
              <a:solidFill>
                <a:srgbClr val="14496B"/>
              </a:solidFill>
            </a:endParaRPr>
          </a:p>
          <a:p>
            <a:pPr marL="0" marR="0" lvl="0" indent="0" algn="r" rtl="0">
              <a:lnSpc>
                <a:spcPct val="100000"/>
              </a:lnSpc>
              <a:spcBef>
                <a:spcPts val="0"/>
              </a:spcBef>
              <a:spcAft>
                <a:spcPts val="0"/>
              </a:spcAft>
              <a:buNone/>
            </a:pPr>
            <a:endParaRPr sz="1900">
              <a:solidFill>
                <a:srgbClr val="14496B"/>
              </a:solidFill>
            </a:endParaRPr>
          </a:p>
          <a:p>
            <a:pPr algn="r"/>
            <a:r>
              <a:rPr lang="nl-NL" sz="1900" dirty="0">
                <a:solidFill>
                  <a:srgbClr val="14496B"/>
                </a:solidFill>
              </a:rPr>
              <a:t>Start </a:t>
            </a:r>
            <a:r>
              <a:rPr lang="nl-NL" sz="1900" dirty="0" err="1">
                <a:solidFill>
                  <a:srgbClr val="14496B"/>
                </a:solidFill>
              </a:rPr>
              <a:t>with</a:t>
            </a:r>
            <a:r>
              <a:rPr lang="nl-NL" sz="1900" dirty="0">
                <a:solidFill>
                  <a:srgbClr val="14496B"/>
                </a:solidFill>
              </a:rPr>
              <a:t> </a:t>
            </a:r>
            <a:r>
              <a:rPr lang="nl-NL" sz="1900" dirty="0" err="1">
                <a:solidFill>
                  <a:srgbClr val="14496B"/>
                </a:solidFill>
              </a:rPr>
              <a:t>impactcreation</a:t>
            </a:r>
            <a:r>
              <a:rPr lang="nl-NL" sz="1900" dirty="0">
                <a:solidFill>
                  <a:srgbClr val="14496B"/>
                </a:solidFill>
              </a:rPr>
              <a:t> in </a:t>
            </a:r>
            <a:r>
              <a:rPr lang="nl-NL" sz="1900" dirty="0" err="1">
                <a:solidFill>
                  <a:srgbClr val="14496B"/>
                </a:solidFill>
              </a:rPr>
              <a:t>your</a:t>
            </a:r>
            <a:r>
              <a:rPr lang="nl-NL" sz="1900" dirty="0">
                <a:solidFill>
                  <a:srgbClr val="14496B"/>
                </a:solidFill>
              </a:rPr>
              <a:t> school</a:t>
            </a:r>
            <a:r>
              <a:rPr lang="nl-NL" sz="1900" i="0" u="none" strike="noStrike" cap="none" dirty="0">
                <a:solidFill>
                  <a:srgbClr val="14496B"/>
                </a:solidFill>
              </a:rPr>
              <a:t>!</a:t>
            </a:r>
            <a:endParaRPr sz="1900" i="0" u="none" strike="noStrike" cap="none" dirty="0">
              <a:solidFill>
                <a:srgbClr val="14496B"/>
              </a:solidFill>
            </a:endParaRPr>
          </a:p>
        </p:txBody>
      </p:sp>
      <p:pic>
        <p:nvPicPr>
          <p:cNvPr id="161" name="Google Shape;161;p1"/>
          <p:cNvPicPr preferRelativeResize="0"/>
          <p:nvPr/>
        </p:nvPicPr>
        <p:blipFill rotWithShape="1">
          <a:blip r:embed="rId5">
            <a:alphaModFix/>
          </a:blip>
          <a:srcRect l="44058" t="22767" r="-10144"/>
          <a:stretch/>
        </p:blipFill>
        <p:spPr>
          <a:xfrm>
            <a:off x="4303050" y="1206875"/>
            <a:ext cx="5011500" cy="471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p:nvPr/>
        </p:nvSpPr>
        <p:spPr>
          <a:xfrm>
            <a:off x="0" y="0"/>
            <a:ext cx="3976624" cy="6858000"/>
          </a:xfrm>
          <a:prstGeom prst="rect">
            <a:avLst/>
          </a:prstGeom>
          <a:solidFill>
            <a:srgbClr val="4BA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7"/>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2/10</a:t>
            </a:r>
            <a:endParaRPr sz="2800" b="1" i="0" u="none" strike="noStrike" cap="none">
              <a:solidFill>
                <a:srgbClr val="000000"/>
              </a:solidFill>
              <a:latin typeface="Avenir"/>
              <a:ea typeface="Avenir"/>
              <a:cs typeface="Avenir"/>
              <a:sym typeface="Avenir"/>
            </a:endParaRPr>
          </a:p>
        </p:txBody>
      </p:sp>
      <p:pic>
        <p:nvPicPr>
          <p:cNvPr id="240" name="Google Shape;240;p7"/>
          <p:cNvPicPr preferRelativeResize="0"/>
          <p:nvPr/>
        </p:nvPicPr>
        <p:blipFill rotWithShape="1">
          <a:blip r:embed="rId3">
            <a:alphaModFix/>
          </a:blip>
          <a:srcRect r="153"/>
          <a:stretch/>
        </p:blipFill>
        <p:spPr>
          <a:xfrm>
            <a:off x="22715" y="2947876"/>
            <a:ext cx="3953910" cy="3959999"/>
          </a:xfrm>
          <a:prstGeom prst="rect">
            <a:avLst/>
          </a:prstGeom>
          <a:noFill/>
          <a:ln>
            <a:noFill/>
          </a:ln>
        </p:spPr>
      </p:pic>
      <p:sp>
        <p:nvSpPr>
          <p:cNvPr id="241" name="Google Shape;241;p7"/>
          <p:cNvSpPr txBox="1"/>
          <p:nvPr/>
        </p:nvSpPr>
        <p:spPr>
          <a:xfrm>
            <a:off x="4499043" y="2159787"/>
            <a:ext cx="5906233" cy="3525063"/>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None/>
            </a:pPr>
            <a:r>
              <a:rPr lang="nl-NL" sz="2600">
                <a:solidFill>
                  <a:schemeClr val="dk1"/>
                </a:solidFill>
                <a:latin typeface="Avenir"/>
                <a:ea typeface="Avenir"/>
                <a:cs typeface="Avenir"/>
                <a:sym typeface="Avenir"/>
              </a:rPr>
              <a:t>Sinds wanneer zijn er meer mensen met overgewicht dan met ondergewicht op de wereld?</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a:solidFill>
                  <a:schemeClr val="dk1"/>
                </a:solidFill>
                <a:latin typeface="Avenir"/>
                <a:ea typeface="Avenir"/>
                <a:cs typeface="Avenir"/>
                <a:sym typeface="Avenir"/>
              </a:rPr>
              <a:t>1972</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a:solidFill>
                  <a:schemeClr val="dk1"/>
                </a:solidFill>
                <a:latin typeface="Avenir"/>
                <a:ea typeface="Avenir"/>
                <a:cs typeface="Avenir"/>
                <a:sym typeface="Avenir"/>
              </a:rPr>
              <a:t>1990</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a:solidFill>
                  <a:schemeClr val="dk1"/>
                </a:solidFill>
                <a:latin typeface="Avenir"/>
                <a:ea typeface="Avenir"/>
                <a:cs typeface="Avenir"/>
                <a:sym typeface="Avenir"/>
              </a:rPr>
              <a:t>2014</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6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600" b="1" i="0" u="none" strike="noStrike" cap="none">
              <a:solidFill>
                <a:schemeClr val="dk1"/>
              </a:solidFill>
              <a:latin typeface="Avenir"/>
              <a:ea typeface="Avenir"/>
              <a:cs typeface="Avenir"/>
              <a:sym typeface="Avenir"/>
            </a:endParaRPr>
          </a:p>
        </p:txBody>
      </p:sp>
      <p:pic>
        <p:nvPicPr>
          <p:cNvPr id="242" name="Google Shape;242;p7"/>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p:nvPr/>
        </p:nvSpPr>
        <p:spPr>
          <a:xfrm>
            <a:off x="0" y="0"/>
            <a:ext cx="3976624" cy="6858000"/>
          </a:xfrm>
          <a:prstGeom prst="rect">
            <a:avLst/>
          </a:prstGeom>
          <a:solidFill>
            <a:srgbClr val="4BA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8"/>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2/10</a:t>
            </a:r>
            <a:endParaRPr sz="2800" b="1" u="none" strike="noStrike" cap="none">
              <a:solidFill>
                <a:srgbClr val="000000"/>
              </a:solidFill>
              <a:latin typeface="Avenir"/>
              <a:ea typeface="Avenir"/>
              <a:cs typeface="Avenir"/>
              <a:sym typeface="Avenir"/>
            </a:endParaRPr>
          </a:p>
        </p:txBody>
      </p:sp>
      <p:pic>
        <p:nvPicPr>
          <p:cNvPr id="249" name="Google Shape;249;p8"/>
          <p:cNvPicPr preferRelativeResize="0"/>
          <p:nvPr/>
        </p:nvPicPr>
        <p:blipFill rotWithShape="1">
          <a:blip r:embed="rId3">
            <a:alphaModFix/>
          </a:blip>
          <a:srcRect r="153"/>
          <a:stretch/>
        </p:blipFill>
        <p:spPr>
          <a:xfrm>
            <a:off x="22715" y="2947876"/>
            <a:ext cx="3953910" cy="3959999"/>
          </a:xfrm>
          <a:prstGeom prst="rect">
            <a:avLst/>
          </a:prstGeom>
          <a:noFill/>
          <a:ln>
            <a:noFill/>
          </a:ln>
        </p:spPr>
      </p:pic>
      <p:sp>
        <p:nvSpPr>
          <p:cNvPr id="250" name="Google Shape;250;p8"/>
          <p:cNvSpPr txBox="1"/>
          <p:nvPr/>
        </p:nvSpPr>
        <p:spPr>
          <a:xfrm>
            <a:off x="4499043" y="2159787"/>
            <a:ext cx="5906233" cy="3525063"/>
          </a:xfrm>
          <a:prstGeom prst="rect">
            <a:avLst/>
          </a:prstGeom>
          <a:noFill/>
          <a:ln>
            <a:noFill/>
          </a:ln>
        </p:spPr>
        <p:txBody>
          <a:bodyPr spcFirstLastPara="1" wrap="square" lIns="91425" tIns="45700" rIns="91425" bIns="45700" anchor="t" anchorCtr="0">
            <a:noAutofit/>
          </a:bodyPr>
          <a:lstStyle/>
          <a:p>
            <a:pPr marL="114300" lvl="0" indent="0" algn="l" rtl="0">
              <a:spcBef>
                <a:spcPts val="0"/>
              </a:spcBef>
              <a:spcAft>
                <a:spcPts val="0"/>
              </a:spcAft>
              <a:buClr>
                <a:schemeClr val="dk1"/>
              </a:buClr>
              <a:buFont typeface="Arial"/>
              <a:buNone/>
            </a:pPr>
            <a:r>
              <a:rPr lang="nl-NL" sz="2600">
                <a:solidFill>
                  <a:schemeClr val="dk1"/>
                </a:solidFill>
                <a:latin typeface="Avenir"/>
                <a:ea typeface="Avenir"/>
                <a:cs typeface="Avenir"/>
                <a:sym typeface="Avenir"/>
              </a:rPr>
              <a:t>Sinds wanneer zijn er meer mensen met overgewicht dan met ondergewicht op de wereld?</a:t>
            </a:r>
            <a:endParaRPr>
              <a:solidFill>
                <a:schemeClr val="dk1"/>
              </a:solidFill>
            </a:endParaRPr>
          </a:p>
          <a:p>
            <a:pPr marL="514350" lvl="0" indent="-349250" algn="l" rtl="0">
              <a:spcBef>
                <a:spcPts val="0"/>
              </a:spcBef>
              <a:spcAft>
                <a:spcPts val="0"/>
              </a:spcAft>
              <a:buClr>
                <a:schemeClr val="dk1"/>
              </a:buClr>
              <a:buSzPts val="2600"/>
              <a:buFont typeface="Arial"/>
              <a:buNone/>
            </a:pPr>
            <a:endParaRPr sz="2600">
              <a:solidFill>
                <a:schemeClr val="dk1"/>
              </a:solidFill>
              <a:latin typeface="Avenir"/>
              <a:ea typeface="Avenir"/>
              <a:cs typeface="Avenir"/>
              <a:sym typeface="Avenir"/>
            </a:endParaRPr>
          </a:p>
          <a:p>
            <a:pPr marL="514350" lvl="0" indent="-514350" algn="l" rtl="0">
              <a:spcBef>
                <a:spcPts val="0"/>
              </a:spcBef>
              <a:spcAft>
                <a:spcPts val="0"/>
              </a:spcAft>
              <a:buClr>
                <a:schemeClr val="dk1"/>
              </a:buClr>
              <a:buSzPts val="2600"/>
              <a:buAutoNum type="alphaLcPeriod"/>
            </a:pPr>
            <a:r>
              <a:rPr lang="nl-NL" sz="2600">
                <a:solidFill>
                  <a:schemeClr val="dk1"/>
                </a:solidFill>
                <a:latin typeface="Avenir"/>
                <a:ea typeface="Avenir"/>
                <a:cs typeface="Avenir"/>
                <a:sym typeface="Avenir"/>
              </a:rPr>
              <a:t>1972</a:t>
            </a:r>
            <a:br>
              <a:rPr lang="nl-NL" sz="2600">
                <a:solidFill>
                  <a:schemeClr val="dk1"/>
                </a:solidFill>
                <a:latin typeface="Avenir"/>
                <a:ea typeface="Avenir"/>
                <a:cs typeface="Avenir"/>
                <a:sym typeface="Avenir"/>
              </a:rPr>
            </a:br>
            <a:endParaRPr sz="2600">
              <a:solidFill>
                <a:schemeClr val="dk1"/>
              </a:solidFill>
              <a:latin typeface="Avenir"/>
              <a:ea typeface="Avenir"/>
              <a:cs typeface="Avenir"/>
              <a:sym typeface="Avenir"/>
            </a:endParaRPr>
          </a:p>
          <a:p>
            <a:pPr marL="514350" lvl="0" indent="-514350" algn="l" rtl="0">
              <a:spcBef>
                <a:spcPts val="0"/>
              </a:spcBef>
              <a:spcAft>
                <a:spcPts val="0"/>
              </a:spcAft>
              <a:buClr>
                <a:schemeClr val="dk1"/>
              </a:buClr>
              <a:buSzPts val="2600"/>
              <a:buAutoNum type="alphaLcPeriod"/>
            </a:pPr>
            <a:r>
              <a:rPr lang="nl-NL" sz="2600">
                <a:solidFill>
                  <a:schemeClr val="dk1"/>
                </a:solidFill>
                <a:latin typeface="Avenir"/>
                <a:ea typeface="Avenir"/>
                <a:cs typeface="Avenir"/>
                <a:sym typeface="Avenir"/>
              </a:rPr>
              <a:t>1990</a:t>
            </a:r>
            <a:br>
              <a:rPr lang="nl-NL" sz="2600">
                <a:solidFill>
                  <a:schemeClr val="dk1"/>
                </a:solidFill>
                <a:latin typeface="Avenir"/>
                <a:ea typeface="Avenir"/>
                <a:cs typeface="Avenir"/>
                <a:sym typeface="Avenir"/>
              </a:rPr>
            </a:br>
            <a:endParaRPr sz="2600">
              <a:solidFill>
                <a:schemeClr val="dk1"/>
              </a:solidFill>
              <a:latin typeface="Avenir"/>
              <a:ea typeface="Avenir"/>
              <a:cs typeface="Avenir"/>
              <a:sym typeface="Avenir"/>
            </a:endParaRPr>
          </a:p>
          <a:p>
            <a:pPr marL="514350" lvl="0" indent="-514350" algn="l" rtl="0">
              <a:spcBef>
                <a:spcPts val="0"/>
              </a:spcBef>
              <a:spcAft>
                <a:spcPts val="0"/>
              </a:spcAft>
              <a:buClr>
                <a:schemeClr val="dk1"/>
              </a:buClr>
              <a:buSzPts val="2600"/>
              <a:buFont typeface="Roboto Medium"/>
              <a:buAutoNum type="alphaLcPeriod"/>
            </a:pPr>
            <a:r>
              <a:rPr lang="nl-NL" sz="2600">
                <a:solidFill>
                  <a:schemeClr val="dk1"/>
                </a:solidFill>
                <a:latin typeface="Roboto Medium"/>
                <a:ea typeface="Roboto Medium"/>
                <a:cs typeface="Roboto Medium"/>
                <a:sym typeface="Roboto Medium"/>
              </a:rPr>
              <a:t>2014</a:t>
            </a:r>
            <a:endParaRPr sz="2600">
              <a:solidFill>
                <a:schemeClr val="dk1"/>
              </a:solidFill>
              <a:latin typeface="Roboto Medium"/>
              <a:ea typeface="Roboto Medium"/>
              <a:cs typeface="Roboto Medium"/>
              <a:sym typeface="Roboto Medium"/>
            </a:endParaRPr>
          </a:p>
        </p:txBody>
      </p:sp>
      <p:pic>
        <p:nvPicPr>
          <p:cNvPr id="251" name="Google Shape;251;p8"/>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3/10</a:t>
            </a:r>
            <a:endParaRPr sz="2800" b="1" i="0" u="none" strike="noStrike" cap="none">
              <a:solidFill>
                <a:srgbClr val="000000"/>
              </a:solidFill>
              <a:latin typeface="Avenir"/>
              <a:ea typeface="Avenir"/>
              <a:cs typeface="Avenir"/>
              <a:sym typeface="Avenir"/>
            </a:endParaRPr>
          </a:p>
        </p:txBody>
      </p:sp>
      <p:sp>
        <p:nvSpPr>
          <p:cNvPr id="257" name="Google Shape;257;p9"/>
          <p:cNvSpPr txBox="1"/>
          <p:nvPr/>
        </p:nvSpPr>
        <p:spPr>
          <a:xfrm>
            <a:off x="4499043" y="1785695"/>
            <a:ext cx="5775488" cy="44935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212529"/>
                </a:solidFill>
                <a:highlight>
                  <a:schemeClr val="lt1"/>
                </a:highlight>
                <a:latin typeface="Avenir"/>
                <a:ea typeface="Avenir"/>
                <a:cs typeface="Avenir"/>
                <a:sym typeface="Avenir"/>
              </a:rPr>
              <a:t>Volgens het Wereld Natuur Fonds eten we tot 5 gram aan microplastics per week (via tandpasta, vis en plastic verpakkingen) , dat is (in gewicht) evenveel als?</a:t>
            </a:r>
            <a:endParaRPr/>
          </a:p>
          <a:p>
            <a:pPr marL="0" marR="0" lvl="0" indent="0" algn="l" rtl="0">
              <a:lnSpc>
                <a:spcPct val="100000"/>
              </a:lnSpc>
              <a:spcBef>
                <a:spcPts val="0"/>
              </a:spcBef>
              <a:spcAft>
                <a:spcPts val="0"/>
              </a:spcAft>
              <a:buNone/>
            </a:pPr>
            <a:endParaRPr sz="2600" b="0" i="0" u="none" strike="noStrike" cap="none">
              <a:solidFill>
                <a:srgbClr val="212529"/>
              </a:solidFill>
              <a:highlight>
                <a:schemeClr val="lt1"/>
              </a:highlight>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Een creditcard</a:t>
            </a:r>
            <a:endParaRPr sz="2600" b="0" i="0" u="none" strike="noStrike" cap="none">
              <a:solidFill>
                <a:schemeClr val="dk1"/>
              </a:solidFill>
              <a:latin typeface="Avenir"/>
              <a:ea typeface="Avenir"/>
              <a:cs typeface="Avenir"/>
              <a:sym typeface="Aveni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Tien A4’tjes</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Een 10-euro biljet</a:t>
            </a:r>
            <a:endParaRPr sz="2600" b="0" i="0" u="none" strike="noStrike" cap="none">
              <a:solidFill>
                <a:schemeClr val="dk1"/>
              </a:solidFill>
              <a:latin typeface="Avenir"/>
              <a:ea typeface="Avenir"/>
              <a:cs typeface="Avenir"/>
              <a:sym typeface="Avenir"/>
            </a:endParaRPr>
          </a:p>
        </p:txBody>
      </p:sp>
      <p:sp>
        <p:nvSpPr>
          <p:cNvPr id="258" name="Google Shape;258;p9"/>
          <p:cNvSpPr/>
          <p:nvPr/>
        </p:nvSpPr>
        <p:spPr>
          <a:xfrm>
            <a:off x="0" y="0"/>
            <a:ext cx="3976624" cy="6858000"/>
          </a:xfrm>
          <a:prstGeom prst="rect">
            <a:avLst/>
          </a:prstGeom>
          <a:solidFill>
            <a:srgbClr val="BF8D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9" name="Google Shape;259;p9"/>
          <p:cNvPicPr preferRelativeResize="0"/>
          <p:nvPr/>
        </p:nvPicPr>
        <p:blipFill rotWithShape="1">
          <a:blip r:embed="rId3">
            <a:alphaModFix/>
          </a:blip>
          <a:srcRect/>
          <a:stretch/>
        </p:blipFill>
        <p:spPr>
          <a:xfrm>
            <a:off x="16624" y="2914625"/>
            <a:ext cx="3960000" cy="3960000"/>
          </a:xfrm>
          <a:prstGeom prst="rect">
            <a:avLst/>
          </a:prstGeom>
          <a:noFill/>
          <a:ln>
            <a:noFill/>
          </a:ln>
        </p:spPr>
      </p:pic>
      <p:pic>
        <p:nvPicPr>
          <p:cNvPr id="260" name="Google Shape;260;p9"/>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p:nvPr/>
        </p:nvSpPr>
        <p:spPr>
          <a:xfrm>
            <a:off x="0" y="0"/>
            <a:ext cx="3976624" cy="6858000"/>
          </a:xfrm>
          <a:prstGeom prst="rect">
            <a:avLst/>
          </a:prstGeom>
          <a:solidFill>
            <a:srgbClr val="BF8D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10"/>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3/10</a:t>
            </a:r>
            <a:endParaRPr sz="2800" b="1" u="none" strike="noStrike" cap="none">
              <a:solidFill>
                <a:srgbClr val="000000"/>
              </a:solidFill>
              <a:latin typeface="Avenir"/>
              <a:ea typeface="Avenir"/>
              <a:cs typeface="Avenir"/>
              <a:sym typeface="Avenir"/>
            </a:endParaRPr>
          </a:p>
        </p:txBody>
      </p:sp>
      <p:sp>
        <p:nvSpPr>
          <p:cNvPr id="267" name="Google Shape;267;p10"/>
          <p:cNvSpPr txBox="1"/>
          <p:nvPr/>
        </p:nvSpPr>
        <p:spPr>
          <a:xfrm>
            <a:off x="4499043" y="1785695"/>
            <a:ext cx="57756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212529"/>
                </a:solidFill>
                <a:highlight>
                  <a:schemeClr val="lt1"/>
                </a:highlight>
                <a:latin typeface="Avenir"/>
                <a:ea typeface="Avenir"/>
                <a:cs typeface="Avenir"/>
                <a:sym typeface="Avenir"/>
              </a:rPr>
              <a:t>Volgens het Wereld Natuur Fonds eten we tot 5 gram aan microplastics per week (via tandpasta, vis en plastic verpakkingen) , dat is (in gewicht) evenveel als?</a:t>
            </a:r>
            <a:endParaRPr/>
          </a:p>
          <a:p>
            <a:pPr marL="0" marR="0" lvl="0" indent="0" algn="l" rtl="0">
              <a:lnSpc>
                <a:spcPct val="100000"/>
              </a:lnSpc>
              <a:spcBef>
                <a:spcPts val="0"/>
              </a:spcBef>
              <a:spcAft>
                <a:spcPts val="0"/>
              </a:spcAft>
              <a:buNone/>
            </a:pPr>
            <a:endParaRPr sz="2600" b="0" i="0" u="none" strike="noStrike" cap="none">
              <a:solidFill>
                <a:srgbClr val="212529"/>
              </a:solidFill>
              <a:highlight>
                <a:schemeClr val="lt1"/>
              </a:highlight>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Een creditcard</a:t>
            </a:r>
            <a:endParaRPr sz="2600" i="0" u="none" strike="noStrike" cap="none">
              <a:solidFill>
                <a:schemeClr val="dk1"/>
              </a:solidFill>
              <a:latin typeface="Roboto Medium"/>
              <a:ea typeface="Roboto Medium"/>
              <a:cs typeface="Roboto Medium"/>
              <a:sym typeface="Roboto Medium"/>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Tien A4’tjes</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Een 10-euro biljet</a:t>
            </a:r>
            <a:endParaRPr sz="2600" b="0" i="0" u="none" strike="noStrike" cap="none">
              <a:solidFill>
                <a:schemeClr val="dk1"/>
              </a:solidFill>
              <a:latin typeface="Avenir"/>
              <a:ea typeface="Avenir"/>
              <a:cs typeface="Avenir"/>
              <a:sym typeface="Avenir"/>
            </a:endParaRPr>
          </a:p>
        </p:txBody>
      </p:sp>
      <p:pic>
        <p:nvPicPr>
          <p:cNvPr id="268" name="Google Shape;268;p10"/>
          <p:cNvPicPr preferRelativeResize="0"/>
          <p:nvPr/>
        </p:nvPicPr>
        <p:blipFill rotWithShape="1">
          <a:blip r:embed="rId3">
            <a:alphaModFix/>
          </a:blip>
          <a:srcRect/>
          <a:stretch/>
        </p:blipFill>
        <p:spPr>
          <a:xfrm>
            <a:off x="16624" y="2914625"/>
            <a:ext cx="3960000" cy="3960000"/>
          </a:xfrm>
          <a:prstGeom prst="rect">
            <a:avLst/>
          </a:prstGeom>
          <a:noFill/>
          <a:ln>
            <a:noFill/>
          </a:ln>
        </p:spPr>
      </p:pic>
      <p:pic>
        <p:nvPicPr>
          <p:cNvPr id="269" name="Google Shape;269;p10"/>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4/10</a:t>
            </a:r>
            <a:endParaRPr sz="2800" b="1" i="0" u="none" strike="noStrike" cap="none">
              <a:solidFill>
                <a:srgbClr val="000000"/>
              </a:solidFill>
              <a:latin typeface="Avenir"/>
              <a:ea typeface="Avenir"/>
              <a:cs typeface="Avenir"/>
              <a:sym typeface="Avenir"/>
            </a:endParaRPr>
          </a:p>
        </p:txBody>
      </p:sp>
      <p:sp>
        <p:nvSpPr>
          <p:cNvPr id="275" name="Google Shape;275;p11"/>
          <p:cNvSpPr txBox="1"/>
          <p:nvPr/>
        </p:nvSpPr>
        <p:spPr>
          <a:xfrm>
            <a:off x="4382194" y="1852080"/>
            <a:ext cx="5775488" cy="1030667"/>
          </a:xfrm>
          <a:prstGeom prst="rect">
            <a:avLst/>
          </a:prstGeom>
          <a:noFill/>
          <a:ln>
            <a:noFill/>
          </a:ln>
        </p:spPr>
        <p:txBody>
          <a:bodyPr spcFirstLastPara="1" wrap="square" lIns="91425" tIns="45700" rIns="91425" bIns="45700" anchor="t" anchorCtr="0">
            <a:spAutoFit/>
          </a:bodyPr>
          <a:lstStyle/>
          <a:p>
            <a:pPr marL="114300" marR="0" lvl="0" indent="0" algn="l" rtl="0">
              <a:lnSpc>
                <a:spcPct val="120000"/>
              </a:lnSpc>
              <a:spcBef>
                <a:spcPts val="0"/>
              </a:spcBef>
              <a:spcAft>
                <a:spcPts val="0"/>
              </a:spcAft>
              <a:buClr>
                <a:srgbClr val="000000"/>
              </a:buClr>
              <a:buSzPts val="2600"/>
              <a:buFont typeface="Arial"/>
              <a:buNone/>
            </a:pPr>
            <a:r>
              <a:rPr lang="nl-NL" sz="2600" b="0" i="0" u="none" strike="noStrike" cap="none">
                <a:solidFill>
                  <a:schemeClr val="dk1"/>
                </a:solidFill>
                <a:highlight>
                  <a:schemeClr val="lt1"/>
                </a:highlight>
                <a:latin typeface="Avenir"/>
                <a:ea typeface="Avenir"/>
                <a:cs typeface="Avenir"/>
                <a:sym typeface="Avenir"/>
              </a:rPr>
              <a:t>Waar gaat 90% van het afvalwater van consumenten naartoe?</a:t>
            </a:r>
            <a:endParaRPr/>
          </a:p>
        </p:txBody>
      </p:sp>
      <p:sp>
        <p:nvSpPr>
          <p:cNvPr id="276" name="Google Shape;276;p11"/>
          <p:cNvSpPr/>
          <p:nvPr/>
        </p:nvSpPr>
        <p:spPr>
          <a:xfrm>
            <a:off x="0" y="0"/>
            <a:ext cx="3976624" cy="6858000"/>
          </a:xfrm>
          <a:prstGeom prst="rect">
            <a:avLst/>
          </a:prstGeom>
          <a:solidFill>
            <a:srgbClr val="27BF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11"/>
          <p:cNvPicPr preferRelativeResize="0"/>
          <p:nvPr/>
        </p:nvPicPr>
        <p:blipFill rotWithShape="1">
          <a:blip r:embed="rId3">
            <a:alphaModFix/>
          </a:blip>
          <a:srcRect t="2808" r="3857"/>
          <a:stretch/>
        </p:blipFill>
        <p:spPr>
          <a:xfrm>
            <a:off x="0" y="3009207"/>
            <a:ext cx="3807229" cy="3848793"/>
          </a:xfrm>
          <a:prstGeom prst="rect">
            <a:avLst/>
          </a:prstGeom>
          <a:noFill/>
          <a:ln>
            <a:noFill/>
          </a:ln>
        </p:spPr>
      </p:pic>
      <p:sp>
        <p:nvSpPr>
          <p:cNvPr id="278" name="Google Shape;278;p11"/>
          <p:cNvSpPr txBox="1"/>
          <p:nvPr/>
        </p:nvSpPr>
        <p:spPr>
          <a:xfrm>
            <a:off x="4499043" y="3143482"/>
            <a:ext cx="7004498" cy="3213183"/>
          </a:xfrm>
          <a:prstGeom prst="rect">
            <a:avLst/>
          </a:prstGeom>
          <a:noFill/>
          <a:ln>
            <a:noFill/>
          </a:ln>
        </p:spPr>
        <p:txBody>
          <a:bodyPr spcFirstLastPara="1" wrap="square" lIns="45700" tIns="45700" rIns="45700" bIns="45700" anchor="t" anchorCtr="0">
            <a:spAutoFit/>
          </a:bodyPr>
          <a:lstStyle/>
          <a:p>
            <a:pPr marL="514350" marR="0" lvl="0" indent="-514350" algn="l" rtl="0">
              <a:lnSpc>
                <a:spcPct val="12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is behandeld en gerecycled</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wordt veilig vastgehouden in waterdichte tanks</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wordt zonder behandeling terug in de rivieren en zeeën geloosd</a:t>
            </a:r>
            <a:endParaRPr sz="2600" b="0" i="0" u="none" strike="noStrike" cap="none">
              <a:solidFill>
                <a:schemeClr val="dk1"/>
              </a:solidFill>
              <a:latin typeface="Avenir"/>
              <a:ea typeface="Avenir"/>
              <a:cs typeface="Avenir"/>
              <a:sym typeface="Avenir"/>
            </a:endParaRPr>
          </a:p>
        </p:txBody>
      </p:sp>
      <p:pic>
        <p:nvPicPr>
          <p:cNvPr id="279" name="Google Shape;279;p11"/>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4/10</a:t>
            </a:r>
            <a:endParaRPr sz="2800" b="1" u="none" strike="noStrike" cap="none">
              <a:solidFill>
                <a:srgbClr val="000000"/>
              </a:solidFill>
              <a:latin typeface="Avenir"/>
              <a:ea typeface="Avenir"/>
              <a:cs typeface="Avenir"/>
              <a:sym typeface="Avenir"/>
            </a:endParaRPr>
          </a:p>
        </p:txBody>
      </p:sp>
      <p:sp>
        <p:nvSpPr>
          <p:cNvPr id="285" name="Google Shape;285;p12"/>
          <p:cNvSpPr txBox="1"/>
          <p:nvPr/>
        </p:nvSpPr>
        <p:spPr>
          <a:xfrm>
            <a:off x="4382201" y="1852075"/>
            <a:ext cx="6509400" cy="972900"/>
          </a:xfrm>
          <a:prstGeom prst="rect">
            <a:avLst/>
          </a:prstGeom>
          <a:noFill/>
          <a:ln>
            <a:noFill/>
          </a:ln>
        </p:spPr>
        <p:txBody>
          <a:bodyPr spcFirstLastPara="1" wrap="square" lIns="91425" tIns="45700" rIns="91425" bIns="45700" anchor="t" anchorCtr="0">
            <a:spAutoFit/>
          </a:bodyPr>
          <a:lstStyle/>
          <a:p>
            <a:pPr marL="114300" marR="0" lvl="0" indent="0" algn="l" rtl="0">
              <a:lnSpc>
                <a:spcPct val="120000"/>
              </a:lnSpc>
              <a:spcBef>
                <a:spcPts val="0"/>
              </a:spcBef>
              <a:spcAft>
                <a:spcPts val="0"/>
              </a:spcAft>
              <a:buClr>
                <a:srgbClr val="000000"/>
              </a:buClr>
              <a:buSzPts val="2600"/>
              <a:buFont typeface="Arial"/>
              <a:buNone/>
            </a:pPr>
            <a:r>
              <a:rPr lang="nl-NL" sz="2600" b="0" i="0" u="none" strike="noStrike" cap="none">
                <a:solidFill>
                  <a:schemeClr val="dk1"/>
                </a:solidFill>
                <a:highlight>
                  <a:schemeClr val="lt1"/>
                </a:highlight>
                <a:latin typeface="Avenir"/>
                <a:ea typeface="Avenir"/>
                <a:cs typeface="Avenir"/>
                <a:sym typeface="Avenir"/>
              </a:rPr>
              <a:t>Waar gaat 90% van het afvalwater </a:t>
            </a:r>
            <a:endParaRPr sz="2600" b="0" i="0" u="none" strike="noStrike" cap="none">
              <a:solidFill>
                <a:schemeClr val="dk1"/>
              </a:solidFill>
              <a:highlight>
                <a:schemeClr val="lt1"/>
              </a:highlight>
              <a:latin typeface="Avenir"/>
              <a:ea typeface="Avenir"/>
              <a:cs typeface="Avenir"/>
              <a:sym typeface="Avenir"/>
            </a:endParaRPr>
          </a:p>
          <a:p>
            <a:pPr marL="114300" marR="0" lvl="0" indent="0" algn="l" rtl="0">
              <a:lnSpc>
                <a:spcPct val="120000"/>
              </a:lnSpc>
              <a:spcBef>
                <a:spcPts val="0"/>
              </a:spcBef>
              <a:spcAft>
                <a:spcPts val="0"/>
              </a:spcAft>
              <a:buClr>
                <a:srgbClr val="000000"/>
              </a:buClr>
              <a:buSzPts val="2600"/>
              <a:buFont typeface="Arial"/>
              <a:buNone/>
            </a:pPr>
            <a:r>
              <a:rPr lang="nl-NL" sz="2600" b="0" i="0" u="none" strike="noStrike" cap="none">
                <a:solidFill>
                  <a:schemeClr val="dk1"/>
                </a:solidFill>
                <a:highlight>
                  <a:schemeClr val="lt1"/>
                </a:highlight>
                <a:latin typeface="Avenir"/>
                <a:ea typeface="Avenir"/>
                <a:cs typeface="Avenir"/>
                <a:sym typeface="Avenir"/>
              </a:rPr>
              <a:t>van consumenten naar toe wereldwij</a:t>
            </a:r>
            <a:r>
              <a:rPr lang="nl-NL" sz="2600">
                <a:solidFill>
                  <a:schemeClr val="dk1"/>
                </a:solidFill>
                <a:highlight>
                  <a:schemeClr val="lt1"/>
                </a:highlight>
                <a:latin typeface="Avenir"/>
                <a:ea typeface="Avenir"/>
                <a:cs typeface="Avenir"/>
                <a:sym typeface="Avenir"/>
              </a:rPr>
              <a:t>d</a:t>
            </a:r>
            <a:r>
              <a:rPr lang="nl-NL" sz="2600" b="0" i="0" u="none" strike="noStrike" cap="none">
                <a:solidFill>
                  <a:schemeClr val="dk1"/>
                </a:solidFill>
                <a:highlight>
                  <a:schemeClr val="lt1"/>
                </a:highlight>
                <a:latin typeface="Avenir"/>
                <a:ea typeface="Avenir"/>
                <a:cs typeface="Avenir"/>
                <a:sym typeface="Avenir"/>
              </a:rPr>
              <a:t>?</a:t>
            </a:r>
            <a:endParaRPr/>
          </a:p>
        </p:txBody>
      </p:sp>
      <p:sp>
        <p:nvSpPr>
          <p:cNvPr id="286" name="Google Shape;286;p12"/>
          <p:cNvSpPr/>
          <p:nvPr/>
        </p:nvSpPr>
        <p:spPr>
          <a:xfrm>
            <a:off x="0" y="0"/>
            <a:ext cx="3976624" cy="6858000"/>
          </a:xfrm>
          <a:prstGeom prst="rect">
            <a:avLst/>
          </a:prstGeom>
          <a:solidFill>
            <a:srgbClr val="27BF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7" name="Google Shape;287;p12"/>
          <p:cNvPicPr preferRelativeResize="0"/>
          <p:nvPr/>
        </p:nvPicPr>
        <p:blipFill rotWithShape="1">
          <a:blip r:embed="rId3">
            <a:alphaModFix/>
          </a:blip>
          <a:srcRect t="2808" r="3857"/>
          <a:stretch/>
        </p:blipFill>
        <p:spPr>
          <a:xfrm>
            <a:off x="0" y="3009207"/>
            <a:ext cx="3807229" cy="3848793"/>
          </a:xfrm>
          <a:prstGeom prst="rect">
            <a:avLst/>
          </a:prstGeom>
          <a:noFill/>
          <a:ln>
            <a:noFill/>
          </a:ln>
        </p:spPr>
      </p:pic>
      <p:sp>
        <p:nvSpPr>
          <p:cNvPr id="288" name="Google Shape;288;p12"/>
          <p:cNvSpPr txBox="1"/>
          <p:nvPr/>
        </p:nvSpPr>
        <p:spPr>
          <a:xfrm>
            <a:off x="4499043" y="3143482"/>
            <a:ext cx="7004400" cy="3133800"/>
          </a:xfrm>
          <a:prstGeom prst="rect">
            <a:avLst/>
          </a:prstGeom>
          <a:noFill/>
          <a:ln>
            <a:noFill/>
          </a:ln>
        </p:spPr>
        <p:txBody>
          <a:bodyPr spcFirstLastPara="1" wrap="square" lIns="45700" tIns="45700" rIns="45700" bIns="45700" anchor="t" anchorCtr="0">
            <a:spAutoFit/>
          </a:bodyPr>
          <a:lstStyle/>
          <a:p>
            <a:pPr marL="514350" marR="0" lvl="0" indent="-514350" algn="l" rtl="0">
              <a:lnSpc>
                <a:spcPct val="12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is behandeld en gerecycled</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wordt veilig vastgehouden in waterdichte tanks</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Het wordt zonder behandeling terug in de rivieren en zeeën geloosd</a:t>
            </a:r>
            <a:endParaRPr sz="2600" i="0" u="none" strike="noStrike" cap="none">
              <a:solidFill>
                <a:schemeClr val="dk1"/>
              </a:solidFill>
              <a:latin typeface="Roboto Medium"/>
              <a:ea typeface="Roboto Medium"/>
              <a:cs typeface="Roboto Medium"/>
              <a:sym typeface="Roboto Medium"/>
            </a:endParaRPr>
          </a:p>
        </p:txBody>
      </p:sp>
      <p:pic>
        <p:nvPicPr>
          <p:cNvPr id="289" name="Google Shape;289;p12"/>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3"/>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5/10</a:t>
            </a:r>
            <a:endParaRPr sz="2800" b="1" i="0" u="none" strike="noStrike" cap="none">
              <a:solidFill>
                <a:srgbClr val="000000"/>
              </a:solidFill>
              <a:latin typeface="Avenir"/>
              <a:ea typeface="Avenir"/>
              <a:cs typeface="Avenir"/>
              <a:sym typeface="Avenir"/>
            </a:endParaRPr>
          </a:p>
        </p:txBody>
      </p:sp>
      <p:sp>
        <p:nvSpPr>
          <p:cNvPr id="295" name="Google Shape;295;p13"/>
          <p:cNvSpPr/>
          <p:nvPr/>
        </p:nvSpPr>
        <p:spPr>
          <a:xfrm>
            <a:off x="0" y="0"/>
            <a:ext cx="3976624" cy="6858000"/>
          </a:xfrm>
          <a:prstGeom prst="rect">
            <a:avLst/>
          </a:prstGeom>
          <a:solidFill>
            <a:srgbClr val="C820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13"/>
          <p:cNvSpPr txBox="1"/>
          <p:nvPr/>
        </p:nvSpPr>
        <p:spPr>
          <a:xfrm>
            <a:off x="4685386" y="2702331"/>
            <a:ext cx="5728855" cy="4351338"/>
          </a:xfrm>
          <a:prstGeom prst="rect">
            <a:avLst/>
          </a:prstGeom>
          <a:noFill/>
          <a:ln>
            <a:noFill/>
          </a:ln>
        </p:spPr>
        <p:txBody>
          <a:bodyPr spcFirstLastPara="1" wrap="square" lIns="91425" tIns="45700" rIns="91425" bIns="45700" anchor="t" anchorCtr="0">
            <a:normAutofit/>
          </a:bodyPr>
          <a:lstStyle/>
          <a:p>
            <a:pPr marL="11430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Alle scholen in Nederland werken aan beleid om leren voor duurzame ontwikkeling in de lessen op te nemen.</a:t>
            </a:r>
            <a:endParaRPr/>
          </a:p>
          <a:p>
            <a:pPr marL="114300" marR="0" lvl="0" indent="0" algn="l" rtl="0">
              <a:lnSpc>
                <a:spcPct val="100000"/>
              </a:lnSpc>
              <a:spcBef>
                <a:spcPts val="0"/>
              </a:spcBef>
              <a:spcAft>
                <a:spcPts val="0"/>
              </a:spcAft>
              <a:buNone/>
            </a:pPr>
            <a:endParaRPr sz="26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endParaRPr sz="14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Waar of niet waar?</a:t>
            </a:r>
            <a:endParaRPr/>
          </a:p>
        </p:txBody>
      </p:sp>
      <p:pic>
        <p:nvPicPr>
          <p:cNvPr id="297" name="Google Shape;297;p13"/>
          <p:cNvPicPr preferRelativeResize="0"/>
          <p:nvPr/>
        </p:nvPicPr>
        <p:blipFill rotWithShape="1">
          <a:blip r:embed="rId3">
            <a:alphaModFix/>
          </a:blip>
          <a:srcRect/>
          <a:stretch/>
        </p:blipFill>
        <p:spPr>
          <a:xfrm>
            <a:off x="16624" y="2898000"/>
            <a:ext cx="3960000" cy="3960000"/>
          </a:xfrm>
          <a:prstGeom prst="rect">
            <a:avLst/>
          </a:prstGeom>
          <a:noFill/>
          <a:ln>
            <a:noFill/>
          </a:ln>
        </p:spPr>
      </p:pic>
      <p:pic>
        <p:nvPicPr>
          <p:cNvPr id="298" name="Google Shape;298;p13"/>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4"/>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5/10</a:t>
            </a:r>
            <a:endParaRPr sz="2800" b="1" u="none" strike="noStrike" cap="none">
              <a:solidFill>
                <a:srgbClr val="000000"/>
              </a:solidFill>
              <a:latin typeface="Avenir"/>
              <a:ea typeface="Avenir"/>
              <a:cs typeface="Avenir"/>
              <a:sym typeface="Avenir"/>
            </a:endParaRPr>
          </a:p>
        </p:txBody>
      </p:sp>
      <p:sp>
        <p:nvSpPr>
          <p:cNvPr id="304" name="Google Shape;304;p14"/>
          <p:cNvSpPr/>
          <p:nvPr/>
        </p:nvSpPr>
        <p:spPr>
          <a:xfrm>
            <a:off x="0" y="4"/>
            <a:ext cx="3976624" cy="6858000"/>
          </a:xfrm>
          <a:prstGeom prst="rect">
            <a:avLst/>
          </a:prstGeom>
          <a:solidFill>
            <a:srgbClr val="C820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14"/>
          <p:cNvSpPr txBox="1"/>
          <p:nvPr/>
        </p:nvSpPr>
        <p:spPr>
          <a:xfrm>
            <a:off x="4685386" y="2702335"/>
            <a:ext cx="5728855" cy="4351338"/>
          </a:xfrm>
          <a:prstGeom prst="rect">
            <a:avLst/>
          </a:prstGeom>
          <a:noFill/>
          <a:ln>
            <a:noFill/>
          </a:ln>
        </p:spPr>
        <p:txBody>
          <a:bodyPr spcFirstLastPara="1" wrap="square" lIns="91425" tIns="45700" rIns="91425" bIns="45700" anchor="t" anchorCtr="0">
            <a:normAutofit/>
          </a:bodyPr>
          <a:lstStyle/>
          <a:p>
            <a:pPr marL="11430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Alle scholen in Nederland werken aan beleid om leren voor duurzame ontwikkeling in de lessen op te nemen.</a:t>
            </a:r>
            <a:endParaRPr/>
          </a:p>
          <a:p>
            <a:pPr marL="114300" marR="0" lvl="0" indent="0" algn="l" rtl="0">
              <a:lnSpc>
                <a:spcPct val="100000"/>
              </a:lnSpc>
              <a:spcBef>
                <a:spcPts val="0"/>
              </a:spcBef>
              <a:spcAft>
                <a:spcPts val="0"/>
              </a:spcAft>
              <a:buNone/>
            </a:pPr>
            <a:endParaRPr sz="26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endParaRPr sz="14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i="0" u="none" strike="noStrike" cap="none">
                <a:solidFill>
                  <a:srgbClr val="000000"/>
                </a:solidFill>
                <a:latin typeface="Roboto Medium"/>
                <a:ea typeface="Roboto Medium"/>
                <a:cs typeface="Roboto Medium"/>
                <a:sym typeface="Roboto Medium"/>
              </a:rPr>
              <a:t>Niet waar</a:t>
            </a:r>
            <a:endParaRPr>
              <a:latin typeface="Roboto Medium"/>
              <a:ea typeface="Roboto Medium"/>
              <a:cs typeface="Roboto Medium"/>
              <a:sym typeface="Roboto Medium"/>
            </a:endParaRPr>
          </a:p>
        </p:txBody>
      </p:sp>
      <p:pic>
        <p:nvPicPr>
          <p:cNvPr id="306" name="Google Shape;306;p14"/>
          <p:cNvPicPr preferRelativeResize="0"/>
          <p:nvPr/>
        </p:nvPicPr>
        <p:blipFill rotWithShape="1">
          <a:blip r:embed="rId3">
            <a:alphaModFix/>
          </a:blip>
          <a:srcRect/>
          <a:stretch/>
        </p:blipFill>
        <p:spPr>
          <a:xfrm>
            <a:off x="16624" y="2898004"/>
            <a:ext cx="3960000" cy="3960000"/>
          </a:xfrm>
          <a:prstGeom prst="rect">
            <a:avLst/>
          </a:prstGeom>
          <a:noFill/>
          <a:ln>
            <a:noFill/>
          </a:ln>
        </p:spPr>
      </p:pic>
      <p:pic>
        <p:nvPicPr>
          <p:cNvPr id="307" name="Google Shape;307;p14"/>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6/10</a:t>
            </a:r>
            <a:endParaRPr sz="2800" b="1" i="0" u="none" strike="noStrike" cap="none">
              <a:solidFill>
                <a:srgbClr val="000000"/>
              </a:solidFill>
              <a:latin typeface="Avenir"/>
              <a:ea typeface="Avenir"/>
              <a:cs typeface="Avenir"/>
              <a:sym typeface="Avenir"/>
            </a:endParaRPr>
          </a:p>
        </p:txBody>
      </p:sp>
      <p:sp>
        <p:nvSpPr>
          <p:cNvPr id="313" name="Google Shape;313;p27"/>
          <p:cNvSpPr/>
          <p:nvPr/>
        </p:nvSpPr>
        <p:spPr>
          <a:xfrm>
            <a:off x="0" y="0"/>
            <a:ext cx="3976624" cy="6858000"/>
          </a:xfrm>
          <a:prstGeom prst="rect">
            <a:avLst/>
          </a:prstGeom>
          <a:solidFill>
            <a:srgbClr val="58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27"/>
          <p:cNvSpPr txBox="1"/>
          <p:nvPr/>
        </p:nvSpPr>
        <p:spPr>
          <a:xfrm>
            <a:off x="4499043" y="2570736"/>
            <a:ext cx="6922644" cy="3525063"/>
          </a:xfrm>
          <a:prstGeom prst="rect">
            <a:avLst/>
          </a:prstGeom>
          <a:noFill/>
          <a:ln>
            <a:noFill/>
          </a:ln>
        </p:spPr>
        <p:txBody>
          <a:bodyPr spcFirstLastPara="1" wrap="square" lIns="91425" tIns="45700" rIns="91425" bIns="45700" anchor="t" anchorCtr="0">
            <a:normAutofit fontScale="25000" lnSpcReduction="20000"/>
          </a:bodyPr>
          <a:lstStyle/>
          <a:p>
            <a:pPr marL="114300" marR="0" lvl="0" indent="0" algn="l" rtl="0">
              <a:lnSpc>
                <a:spcPct val="100000"/>
              </a:lnSpc>
              <a:spcBef>
                <a:spcPts val="0"/>
              </a:spcBef>
              <a:spcAft>
                <a:spcPts val="0"/>
              </a:spcAft>
              <a:buNone/>
            </a:pPr>
            <a:r>
              <a:rPr lang="nl-NL" sz="10400" b="0" i="0" u="none" strike="noStrike" cap="none">
                <a:solidFill>
                  <a:schemeClr val="dk1"/>
                </a:solidFill>
                <a:latin typeface="Avenir"/>
                <a:ea typeface="Avenir"/>
                <a:cs typeface="Avenir"/>
                <a:sym typeface="Avenir"/>
              </a:rPr>
              <a:t>Het stoppen van het verdwijnen van bossen is erg belangrijk in de strijd tegen klimaatverandering, </a:t>
            </a:r>
            <a:br>
              <a:rPr lang="nl-NL" sz="10400" b="0" i="0" u="none" strike="noStrike" cap="none">
                <a:solidFill>
                  <a:schemeClr val="dk1"/>
                </a:solidFill>
                <a:latin typeface="Avenir"/>
                <a:ea typeface="Avenir"/>
                <a:cs typeface="Avenir"/>
                <a:sym typeface="Avenir"/>
              </a:rPr>
            </a:br>
            <a:r>
              <a:rPr lang="nl-NL" sz="10400" b="0" i="0" u="none" strike="noStrike" cap="none">
                <a:solidFill>
                  <a:schemeClr val="dk1"/>
                </a:solidFill>
                <a:latin typeface="Avenir"/>
                <a:ea typeface="Avenir"/>
                <a:cs typeface="Avenir"/>
                <a:sym typeface="Avenir"/>
              </a:rPr>
              <a:t>omdat…</a:t>
            </a:r>
            <a:br>
              <a:rPr lang="nl-NL" sz="10400" b="0" i="0" u="none" strike="noStrike" cap="none">
                <a:solidFill>
                  <a:schemeClr val="dk1"/>
                </a:solidFill>
                <a:latin typeface="Avenir"/>
                <a:ea typeface="Avenir"/>
                <a:cs typeface="Avenir"/>
                <a:sym typeface="Avenir"/>
              </a:rPr>
            </a:b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Het groene ruimtes zijn om in te wandelen</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Bomen zorgen voor opslag van CO2</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We het hout nodig hebben om huizen en andere producten te bouwen</a:t>
            </a:r>
            <a:endParaRPr sz="8800" b="0" i="0" u="none" strike="noStrike" cap="none">
              <a:solidFill>
                <a:schemeClr val="dk1"/>
              </a:solidFill>
              <a:latin typeface="Avenir"/>
              <a:ea typeface="Avenir"/>
              <a:cs typeface="Avenir"/>
              <a:sym typeface="Avenir"/>
            </a:endParaRPr>
          </a:p>
          <a:p>
            <a:pPr marL="514350" marR="0" lvl="0" indent="-469900" algn="l" rtl="0">
              <a:lnSpc>
                <a:spcPct val="100000"/>
              </a:lnSpc>
              <a:spcBef>
                <a:spcPts val="0"/>
              </a:spcBef>
              <a:spcAft>
                <a:spcPts val="0"/>
              </a:spcAft>
              <a:buClr>
                <a:srgbClr val="000000"/>
              </a:buClr>
              <a:buSzPct val="100000"/>
              <a:buFont typeface="Arial"/>
              <a:buNone/>
            </a:pPr>
            <a:endParaRPr sz="2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p:txBody>
      </p:sp>
      <p:pic>
        <p:nvPicPr>
          <p:cNvPr id="315" name="Google Shape;315;p27"/>
          <p:cNvPicPr preferRelativeResize="0"/>
          <p:nvPr/>
        </p:nvPicPr>
        <p:blipFill rotWithShape="1">
          <a:blip r:embed="rId3">
            <a:alphaModFix/>
          </a:blip>
          <a:srcRect/>
          <a:stretch/>
        </p:blipFill>
        <p:spPr>
          <a:xfrm>
            <a:off x="16625" y="2860465"/>
            <a:ext cx="3959999" cy="3997535"/>
          </a:xfrm>
          <a:prstGeom prst="rect">
            <a:avLst/>
          </a:prstGeom>
          <a:noFill/>
          <a:ln>
            <a:noFill/>
          </a:ln>
        </p:spPr>
      </p:pic>
      <p:pic>
        <p:nvPicPr>
          <p:cNvPr id="316" name="Google Shape;316;p27"/>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8"/>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6/10</a:t>
            </a:r>
            <a:endParaRPr sz="2800" b="1" u="none" strike="noStrike" cap="none">
              <a:solidFill>
                <a:srgbClr val="000000"/>
              </a:solidFill>
              <a:latin typeface="Avenir"/>
              <a:ea typeface="Avenir"/>
              <a:cs typeface="Avenir"/>
              <a:sym typeface="Avenir"/>
            </a:endParaRPr>
          </a:p>
        </p:txBody>
      </p:sp>
      <p:sp>
        <p:nvSpPr>
          <p:cNvPr id="322" name="Google Shape;322;p28"/>
          <p:cNvSpPr/>
          <p:nvPr/>
        </p:nvSpPr>
        <p:spPr>
          <a:xfrm>
            <a:off x="0" y="0"/>
            <a:ext cx="3976624" cy="6858000"/>
          </a:xfrm>
          <a:prstGeom prst="rect">
            <a:avLst/>
          </a:prstGeom>
          <a:solidFill>
            <a:srgbClr val="58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28"/>
          <p:cNvSpPr txBox="1"/>
          <p:nvPr/>
        </p:nvSpPr>
        <p:spPr>
          <a:xfrm>
            <a:off x="4499043" y="2570736"/>
            <a:ext cx="6922644" cy="3525063"/>
          </a:xfrm>
          <a:prstGeom prst="rect">
            <a:avLst/>
          </a:prstGeom>
          <a:noFill/>
          <a:ln>
            <a:noFill/>
          </a:ln>
        </p:spPr>
        <p:txBody>
          <a:bodyPr spcFirstLastPara="1" wrap="square" lIns="91425" tIns="45700" rIns="91425" bIns="45700" anchor="t" anchorCtr="0">
            <a:normAutofit fontScale="25000" lnSpcReduction="20000"/>
          </a:bodyPr>
          <a:lstStyle/>
          <a:p>
            <a:pPr marL="114300" marR="0" lvl="0" indent="0" algn="l" rtl="0">
              <a:lnSpc>
                <a:spcPct val="100000"/>
              </a:lnSpc>
              <a:spcBef>
                <a:spcPts val="0"/>
              </a:spcBef>
              <a:spcAft>
                <a:spcPts val="0"/>
              </a:spcAft>
              <a:buNone/>
            </a:pPr>
            <a:r>
              <a:rPr lang="nl-NL" sz="10400" b="0" i="0" u="none" strike="noStrike" cap="none">
                <a:solidFill>
                  <a:schemeClr val="dk1"/>
                </a:solidFill>
                <a:latin typeface="Avenir"/>
                <a:ea typeface="Avenir"/>
                <a:cs typeface="Avenir"/>
                <a:sym typeface="Avenir"/>
              </a:rPr>
              <a:t>Het stoppen van het verdwijnen van bossen is erg belangrijk in de strijd tegen klimaatverandering, </a:t>
            </a:r>
            <a:br>
              <a:rPr lang="nl-NL" sz="10400" b="0" i="0" u="none" strike="noStrike" cap="none">
                <a:solidFill>
                  <a:schemeClr val="dk1"/>
                </a:solidFill>
                <a:latin typeface="Avenir"/>
                <a:ea typeface="Avenir"/>
                <a:cs typeface="Avenir"/>
                <a:sym typeface="Avenir"/>
              </a:rPr>
            </a:br>
            <a:r>
              <a:rPr lang="nl-NL" sz="10400" b="0" i="0" u="none" strike="noStrike" cap="none">
                <a:solidFill>
                  <a:schemeClr val="dk1"/>
                </a:solidFill>
                <a:latin typeface="Avenir"/>
                <a:ea typeface="Avenir"/>
                <a:cs typeface="Avenir"/>
                <a:sym typeface="Avenir"/>
              </a:rPr>
              <a:t>omdat…</a:t>
            </a:r>
            <a:br>
              <a:rPr lang="nl-NL" sz="10400" b="0" i="0" u="none" strike="noStrike" cap="none">
                <a:solidFill>
                  <a:schemeClr val="dk1"/>
                </a:solidFill>
                <a:latin typeface="Avenir"/>
                <a:ea typeface="Avenir"/>
                <a:cs typeface="Avenir"/>
                <a:sym typeface="Avenir"/>
              </a:rPr>
            </a:b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Het groene ruimtes zijn om in te wandelen</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i="0" u="none" strike="noStrike" cap="none">
                <a:solidFill>
                  <a:schemeClr val="dk1"/>
                </a:solidFill>
                <a:latin typeface="Roboto Medium"/>
                <a:ea typeface="Roboto Medium"/>
                <a:cs typeface="Roboto Medium"/>
                <a:sym typeface="Roboto Medium"/>
              </a:rPr>
              <a:t>Bomen zorgen voor opslag van CO2</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We het hout nodig hebben om huizen en andere producten te bouwen</a:t>
            </a:r>
            <a:endParaRPr sz="8800" b="0" i="0" u="none" strike="noStrike" cap="none">
              <a:solidFill>
                <a:schemeClr val="dk1"/>
              </a:solidFill>
              <a:latin typeface="Avenir"/>
              <a:ea typeface="Avenir"/>
              <a:cs typeface="Avenir"/>
              <a:sym typeface="Avenir"/>
            </a:endParaRPr>
          </a:p>
          <a:p>
            <a:pPr marL="514350" marR="0" lvl="0" indent="-469900" algn="l" rtl="0">
              <a:lnSpc>
                <a:spcPct val="100000"/>
              </a:lnSpc>
              <a:spcBef>
                <a:spcPts val="0"/>
              </a:spcBef>
              <a:spcAft>
                <a:spcPts val="0"/>
              </a:spcAft>
              <a:buClr>
                <a:srgbClr val="000000"/>
              </a:buClr>
              <a:buSzPct val="100000"/>
              <a:buFont typeface="Arial"/>
              <a:buNone/>
            </a:pPr>
            <a:endParaRPr sz="2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p:txBody>
      </p:sp>
      <p:pic>
        <p:nvPicPr>
          <p:cNvPr id="324" name="Google Shape;324;p28"/>
          <p:cNvPicPr preferRelativeResize="0"/>
          <p:nvPr/>
        </p:nvPicPr>
        <p:blipFill rotWithShape="1">
          <a:blip r:embed="rId3">
            <a:alphaModFix/>
          </a:blip>
          <a:srcRect/>
          <a:stretch/>
        </p:blipFill>
        <p:spPr>
          <a:xfrm>
            <a:off x="16625" y="2860465"/>
            <a:ext cx="3959999" cy="3997535"/>
          </a:xfrm>
          <a:prstGeom prst="rect">
            <a:avLst/>
          </a:prstGeom>
          <a:noFill/>
          <a:ln>
            <a:noFill/>
          </a:ln>
        </p:spPr>
      </p:pic>
      <p:pic>
        <p:nvPicPr>
          <p:cNvPr id="325" name="Google Shape;325;p28"/>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11e602899e2_0_0"/>
          <p:cNvSpPr/>
          <p:nvPr/>
        </p:nvSpPr>
        <p:spPr>
          <a:xfrm>
            <a:off x="0" y="0"/>
            <a:ext cx="440113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g11e602899e2_0_0"/>
          <p:cNvSpPr txBox="1"/>
          <p:nvPr/>
        </p:nvSpPr>
        <p:spPr>
          <a:xfrm>
            <a:off x="362154" y="829751"/>
            <a:ext cx="3467100" cy="1938952"/>
          </a:xfrm>
          <a:prstGeom prst="rect">
            <a:avLst/>
          </a:prstGeom>
          <a:noFill/>
          <a:ln>
            <a:noFill/>
          </a:ln>
        </p:spPr>
        <p:txBody>
          <a:bodyPr spcFirstLastPara="1" wrap="square" lIns="91425" tIns="45700" rIns="91425" bIns="45700" anchor="t" anchorCtr="0">
            <a:spAutoFit/>
          </a:bodyPr>
          <a:lstStyle/>
          <a:p>
            <a:r>
              <a:rPr lang="nl-NL" sz="4000" dirty="0" err="1">
                <a:solidFill>
                  <a:schemeClr val="lt1"/>
                </a:solidFill>
                <a:latin typeface="Roboto Medium"/>
                <a:ea typeface="Roboto Medium"/>
                <a:cs typeface="Roboto Medium"/>
                <a:sym typeface="Roboto Medium"/>
              </a:rPr>
              <a:t>Before</a:t>
            </a:r>
            <a:r>
              <a:rPr lang="nl-NL" sz="4000" dirty="0">
                <a:solidFill>
                  <a:schemeClr val="lt1"/>
                </a:solidFill>
                <a:latin typeface="Roboto Medium"/>
                <a:ea typeface="Roboto Medium"/>
                <a:cs typeface="Roboto Medium"/>
                <a:sym typeface="Roboto Medium"/>
              </a:rPr>
              <a:t> </a:t>
            </a:r>
            <a:r>
              <a:rPr lang="nl-NL" sz="4000" dirty="0" err="1">
                <a:solidFill>
                  <a:schemeClr val="lt1"/>
                </a:solidFill>
                <a:latin typeface="Roboto Medium"/>
                <a:ea typeface="Roboto Medium"/>
                <a:cs typeface="Roboto Medium"/>
                <a:sym typeface="Roboto Medium"/>
              </a:rPr>
              <a:t>you</a:t>
            </a:r>
            <a:r>
              <a:rPr lang="nl-NL" sz="4000" i="0" u="none" strike="noStrike" cap="none" dirty="0">
                <a:solidFill>
                  <a:schemeClr val="lt1"/>
                </a:solidFill>
                <a:latin typeface="Roboto Medium"/>
                <a:ea typeface="Roboto Medium"/>
                <a:cs typeface="Roboto Medium"/>
                <a:sym typeface="Roboto Medium"/>
              </a:rPr>
              <a:t> start</a:t>
            </a:r>
            <a:endParaRPr dirty="0">
              <a:solidFill>
                <a:schemeClr val="lt1"/>
              </a:solidFill>
              <a:latin typeface="Roboto Medium"/>
              <a:ea typeface="Roboto Medium"/>
              <a:cs typeface="Roboto Medium"/>
              <a:sym typeface="Roboto Medium"/>
            </a:endParaRPr>
          </a:p>
          <a:p>
            <a:pPr marL="0" marR="0" lvl="0" indent="0" algn="r" rtl="0">
              <a:lnSpc>
                <a:spcPct val="100000"/>
              </a:lnSpc>
              <a:spcBef>
                <a:spcPts val="0"/>
              </a:spcBef>
              <a:spcAft>
                <a:spcPts val="0"/>
              </a:spcAft>
              <a:buNone/>
            </a:pPr>
            <a:endParaRPr sz="4000" i="0" u="none" strike="noStrike" cap="none">
              <a:solidFill>
                <a:srgbClr val="00B050"/>
              </a:solidFill>
              <a:latin typeface="Roboto Medium"/>
              <a:ea typeface="Roboto Medium"/>
              <a:cs typeface="Roboto Medium"/>
              <a:sym typeface="Roboto Medium"/>
            </a:endParaRPr>
          </a:p>
        </p:txBody>
      </p:sp>
      <p:sp>
        <p:nvSpPr>
          <p:cNvPr id="168" name="Google Shape;168;g11e602899e2_0_0"/>
          <p:cNvSpPr txBox="1"/>
          <p:nvPr/>
        </p:nvSpPr>
        <p:spPr>
          <a:xfrm>
            <a:off x="362150" y="2522000"/>
            <a:ext cx="3829200" cy="357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500" b="0" i="0" u="none" strike="noStrike" cap="none">
                <a:solidFill>
                  <a:schemeClr val="lt1"/>
                </a:solidFill>
                <a:latin typeface="Avenir"/>
                <a:ea typeface="Avenir"/>
                <a:cs typeface="Avenir"/>
                <a:sym typeface="Avenir"/>
              </a:rPr>
              <a:t>1. </a:t>
            </a:r>
            <a:r>
              <a:rPr lang="nl-NL" sz="1500" b="1" i="0" u="none" strike="noStrike" cap="none">
                <a:solidFill>
                  <a:schemeClr val="lt1"/>
                </a:solidFill>
                <a:latin typeface="Avenir"/>
                <a:ea typeface="Avenir"/>
                <a:cs typeface="Avenir"/>
                <a:sym typeface="Avenir"/>
              </a:rPr>
              <a:t>Blader door de dia’s en lees de notities die onder sommige dia’s staan </a:t>
            </a:r>
            <a:r>
              <a:rPr lang="nl-NL" sz="1500" b="0" i="1" u="none" strike="noStrike" cap="none">
                <a:solidFill>
                  <a:schemeClr val="lt1"/>
                </a:solidFill>
                <a:latin typeface="Avenir"/>
                <a:ea typeface="Avenir"/>
                <a:cs typeface="Avenir"/>
                <a:sym typeface="Avenir"/>
              </a:rPr>
              <a:t>Optionele notities zijn ter verdieping en niet noodzakelijk ter voorbereiding op deze les</a:t>
            </a:r>
            <a:br>
              <a:rPr lang="nl-NL" sz="1500" b="0" i="1" u="none" strike="noStrike" cap="none">
                <a:solidFill>
                  <a:schemeClr val="lt1"/>
                </a:solidFill>
                <a:latin typeface="Avenir"/>
                <a:ea typeface="Avenir"/>
                <a:cs typeface="Avenir"/>
                <a:sym typeface="Avenir"/>
              </a:rPr>
            </a:br>
            <a:br>
              <a:rPr lang="nl-NL" sz="1500" b="0" i="0" u="none" strike="noStrike" cap="none">
                <a:solidFill>
                  <a:schemeClr val="lt1"/>
                </a:solidFill>
                <a:latin typeface="Avenir"/>
                <a:ea typeface="Avenir"/>
                <a:cs typeface="Avenir"/>
                <a:sym typeface="Avenir"/>
              </a:rPr>
            </a:br>
            <a:r>
              <a:rPr lang="nl-NL" sz="1500" b="0" i="0" u="none" strike="noStrike" cap="none">
                <a:solidFill>
                  <a:schemeClr val="lt1"/>
                </a:solidFill>
                <a:latin typeface="Avenir"/>
                <a:ea typeface="Avenir"/>
                <a:cs typeface="Avenir"/>
                <a:sym typeface="Avenir"/>
              </a:rPr>
              <a:t> 2. </a:t>
            </a:r>
            <a:r>
              <a:rPr lang="nl-NL" sz="1500" b="1" i="0" u="none" strike="noStrike" cap="none">
                <a:solidFill>
                  <a:schemeClr val="lt1"/>
                </a:solidFill>
                <a:latin typeface="Avenir"/>
                <a:ea typeface="Avenir"/>
                <a:cs typeface="Avenir"/>
                <a:sym typeface="Avenir"/>
              </a:rPr>
              <a:t>Printen</a:t>
            </a:r>
            <a:br>
              <a:rPr lang="nl-NL" sz="1500" b="0" i="0" u="none" strike="noStrike" cap="none">
                <a:solidFill>
                  <a:schemeClr val="lt1"/>
                </a:solidFill>
                <a:latin typeface="Avenir"/>
                <a:ea typeface="Avenir"/>
                <a:cs typeface="Avenir"/>
                <a:sym typeface="Avenir"/>
              </a:rPr>
            </a:br>
            <a:r>
              <a:rPr lang="nl-NL" sz="1500" b="0" i="0" u="none" strike="noStrike" cap="none">
                <a:solidFill>
                  <a:schemeClr val="lt1"/>
                </a:solidFill>
                <a:latin typeface="Avenir"/>
                <a:ea typeface="Avenir"/>
                <a:cs typeface="Avenir"/>
                <a:sym typeface="Avenir"/>
              </a:rPr>
              <a:t>- De </a:t>
            </a:r>
            <a:r>
              <a:rPr lang="nl-NL" sz="1500" b="1" i="0" u="sng" strike="noStrike" cap="none">
                <a:solidFill>
                  <a:schemeClr val="lt1"/>
                </a:solidFill>
                <a:latin typeface="Avenir"/>
                <a:ea typeface="Avenir"/>
                <a:cs typeface="Avenir"/>
                <a:sym typeface="Avenir"/>
                <a:hlinkClick r:id="rId3">
                  <a:extLst>
                    <a:ext uri="{A12FA001-AC4F-418D-AE19-62706E023703}">
                      <ahyp:hlinkClr xmlns:ahyp="http://schemas.microsoft.com/office/drawing/2018/hyperlinkcolor" val="tx"/>
                    </a:ext>
                  </a:extLst>
                </a:hlinkClick>
              </a:rPr>
              <a:t>SDG Impactmeter</a:t>
            </a:r>
            <a:r>
              <a:rPr lang="nl-NL" sz="1500" b="1" i="0" u="none" strike="noStrike" cap="none">
                <a:solidFill>
                  <a:schemeClr val="lt1"/>
                </a:solidFill>
                <a:latin typeface="Avenir"/>
                <a:ea typeface="Avenir"/>
                <a:cs typeface="Avenir"/>
                <a:sym typeface="Avenir"/>
              </a:rPr>
              <a:t> </a:t>
            </a:r>
            <a:r>
              <a:rPr lang="nl-NL" sz="1500" b="0" i="0" u="none" strike="noStrike" cap="none">
                <a:solidFill>
                  <a:schemeClr val="lt1"/>
                </a:solidFill>
                <a:latin typeface="Avenir"/>
                <a:ea typeface="Avenir"/>
                <a:cs typeface="Avenir"/>
                <a:sym typeface="Avenir"/>
              </a:rPr>
              <a:t>op A3 of A4-formaat</a:t>
            </a:r>
            <a:r>
              <a:rPr lang="nl-NL"/>
              <a:t> </a:t>
            </a:r>
            <a:r>
              <a:rPr lang="nl-NL" sz="1500" b="0" i="0" u="none" strike="noStrike" cap="none">
                <a:solidFill>
                  <a:schemeClr val="lt1"/>
                </a:solidFill>
                <a:latin typeface="Avenir"/>
                <a:ea typeface="Avenir"/>
                <a:cs typeface="Avenir"/>
                <a:sym typeface="Avenir"/>
              </a:rPr>
              <a:t>en </a:t>
            </a:r>
            <a:r>
              <a:rPr lang="nl-NL" sz="1500" b="1" i="0" u="none" strike="noStrike" cap="none">
                <a:solidFill>
                  <a:schemeClr val="lt1"/>
                </a:solidFill>
                <a:latin typeface="Avenir"/>
                <a:ea typeface="Avenir"/>
                <a:cs typeface="Avenir"/>
                <a:sym typeface="Avenir"/>
              </a:rPr>
              <a:t>hang</a:t>
            </a:r>
            <a:r>
              <a:rPr lang="nl-NL" sz="1500" b="0" i="0" u="none" strike="noStrike" cap="none">
                <a:solidFill>
                  <a:schemeClr val="lt1"/>
                </a:solidFill>
                <a:latin typeface="Avenir"/>
                <a:ea typeface="Avenir"/>
                <a:cs typeface="Avenir"/>
                <a:sym typeface="Avenir"/>
              </a:rPr>
              <a:t> </a:t>
            </a:r>
            <a:r>
              <a:rPr lang="nl-NL" sz="1500" b="1" i="0" u="none" strike="noStrike" cap="none">
                <a:solidFill>
                  <a:schemeClr val="lt1"/>
                </a:solidFill>
                <a:latin typeface="Avenir"/>
                <a:ea typeface="Avenir"/>
                <a:cs typeface="Avenir"/>
                <a:sym typeface="Avenir"/>
              </a:rPr>
              <a:t>deze op </a:t>
            </a:r>
            <a:r>
              <a:rPr lang="nl-NL" sz="1500" b="0" i="0" u="none" strike="noStrike" cap="none">
                <a:solidFill>
                  <a:schemeClr val="lt1"/>
                </a:solidFill>
                <a:latin typeface="Avenir"/>
                <a:ea typeface="Avenir"/>
                <a:cs typeface="Avenir"/>
                <a:sym typeface="Avenir"/>
              </a:rPr>
              <a:t>aan de muur in de klas</a:t>
            </a:r>
            <a:endParaRPr/>
          </a:p>
          <a:p>
            <a:pPr marL="0" marR="0" lvl="0" indent="0" algn="l" rtl="0">
              <a:lnSpc>
                <a:spcPct val="100000"/>
              </a:lnSpc>
              <a:spcBef>
                <a:spcPts val="0"/>
              </a:spcBef>
              <a:spcAft>
                <a:spcPts val="0"/>
              </a:spcAft>
              <a:buNone/>
            </a:pPr>
            <a:r>
              <a:rPr lang="nl-NL" sz="1500" b="0" i="0" u="none" strike="noStrike" cap="none">
                <a:solidFill>
                  <a:schemeClr val="lt1"/>
                </a:solidFill>
                <a:latin typeface="Avenir"/>
                <a:ea typeface="Avenir"/>
                <a:cs typeface="Avenir"/>
                <a:sym typeface="Avenir"/>
              </a:rPr>
              <a:t>- Het </a:t>
            </a:r>
            <a:r>
              <a:rPr lang="nl-NL" sz="1500" b="1" i="0" u="sng" strike="noStrike" cap="none">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Certificaat SDG Ambassadeur</a:t>
            </a:r>
            <a:r>
              <a:rPr lang="nl-NL" sz="1500" b="1" i="0" u="none" strike="noStrike" cap="none">
                <a:solidFill>
                  <a:schemeClr val="lt1"/>
                </a:solidFill>
                <a:latin typeface="Avenir"/>
                <a:ea typeface="Avenir"/>
                <a:cs typeface="Avenir"/>
                <a:sym typeface="Avenir"/>
              </a:rPr>
              <a:t> </a:t>
            </a:r>
            <a:r>
              <a:rPr lang="nl-NL" sz="1500" b="0" i="0" u="none" strike="noStrike" cap="none">
                <a:solidFill>
                  <a:schemeClr val="lt1"/>
                </a:solidFill>
                <a:latin typeface="Avenir"/>
                <a:ea typeface="Avenir"/>
                <a:cs typeface="Avenir"/>
                <a:sym typeface="Avenir"/>
              </a:rPr>
              <a:t>voor alle leerlingen</a:t>
            </a:r>
            <a:br>
              <a:rPr lang="nl-NL" sz="1500" b="0" i="0" u="none" strike="noStrike" cap="none">
                <a:solidFill>
                  <a:schemeClr val="lt1"/>
                </a:solidFill>
                <a:latin typeface="Avenir"/>
                <a:ea typeface="Avenir"/>
                <a:cs typeface="Avenir"/>
                <a:sym typeface="Avenir"/>
              </a:rPr>
            </a:br>
            <a:endParaRPr sz="1500" b="0" i="0" u="none" strike="noStrike"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r>
              <a:rPr lang="nl-NL" sz="1500" b="0" i="0" u="none" strike="noStrike" cap="none">
                <a:solidFill>
                  <a:schemeClr val="lt1"/>
                </a:solidFill>
                <a:latin typeface="Avenir"/>
                <a:ea typeface="Avenir"/>
                <a:cs typeface="Avenir"/>
                <a:sym typeface="Avenir"/>
              </a:rPr>
              <a:t>3. </a:t>
            </a:r>
            <a:r>
              <a:rPr lang="nl-NL" sz="1500" b="1" i="0" u="none" strike="noStrike" cap="none">
                <a:solidFill>
                  <a:schemeClr val="lt1"/>
                </a:solidFill>
                <a:latin typeface="Avenir"/>
                <a:ea typeface="Avenir"/>
                <a:cs typeface="Avenir"/>
                <a:sym typeface="Avenir"/>
              </a:rPr>
              <a:t>Leg post-its </a:t>
            </a:r>
            <a:r>
              <a:rPr lang="nl-NL" sz="1500" b="0" i="0" u="none" strike="noStrike" cap="none">
                <a:solidFill>
                  <a:schemeClr val="lt1"/>
                </a:solidFill>
                <a:latin typeface="Avenir"/>
                <a:ea typeface="Avenir"/>
                <a:cs typeface="Avenir"/>
                <a:sym typeface="Avenir"/>
              </a:rPr>
              <a:t>(memoblaadjes) en pennen of stiften </a:t>
            </a:r>
            <a:r>
              <a:rPr lang="nl-NL" sz="1500" b="1" i="0" u="none" strike="noStrike" cap="none">
                <a:solidFill>
                  <a:schemeClr val="lt1"/>
                </a:solidFill>
                <a:latin typeface="Avenir"/>
                <a:ea typeface="Avenir"/>
                <a:cs typeface="Avenir"/>
                <a:sym typeface="Avenir"/>
              </a:rPr>
              <a:t>klaar</a:t>
            </a:r>
            <a:r>
              <a:rPr lang="nl-NL" sz="1500" b="0" i="0" u="none" strike="noStrike" cap="none">
                <a:solidFill>
                  <a:schemeClr val="lt1"/>
                </a:solidFill>
                <a:latin typeface="Avenir"/>
                <a:ea typeface="Avenir"/>
                <a:cs typeface="Avenir"/>
                <a:sym typeface="Avenir"/>
              </a:rPr>
              <a:t> </a:t>
            </a:r>
            <a:endParaRPr/>
          </a:p>
          <a:p>
            <a:pPr marL="0" marR="0" lvl="0" indent="0" algn="l" rtl="0">
              <a:lnSpc>
                <a:spcPct val="100000"/>
              </a:lnSpc>
              <a:spcBef>
                <a:spcPts val="0"/>
              </a:spcBef>
              <a:spcAft>
                <a:spcPts val="0"/>
              </a:spcAft>
              <a:buNone/>
            </a:pPr>
            <a:r>
              <a:rPr lang="nl-NL" sz="1600" b="0" i="0" u="none" strike="noStrike" cap="none">
                <a:solidFill>
                  <a:srgbClr val="488BC6"/>
                </a:solidFill>
                <a:latin typeface="Avenir"/>
                <a:ea typeface="Avenir"/>
                <a:cs typeface="Avenir"/>
                <a:sym typeface="Avenir"/>
              </a:rPr>
              <a:t> </a:t>
            </a:r>
            <a:endParaRPr/>
          </a:p>
        </p:txBody>
      </p:sp>
      <p:cxnSp>
        <p:nvCxnSpPr>
          <p:cNvPr id="169" name="Google Shape;169;g11e602899e2_0_0"/>
          <p:cNvCxnSpPr/>
          <p:nvPr/>
        </p:nvCxnSpPr>
        <p:spPr>
          <a:xfrm rot="10800000">
            <a:off x="4401130" y="6426810"/>
            <a:ext cx="7790870" cy="0"/>
          </a:xfrm>
          <a:prstGeom prst="straightConnector1">
            <a:avLst/>
          </a:prstGeom>
          <a:noFill/>
          <a:ln w="76200" cap="flat" cmpd="sng">
            <a:solidFill>
              <a:srgbClr val="488BC6"/>
            </a:solidFill>
            <a:prstDash val="solid"/>
            <a:round/>
            <a:headEnd type="none" w="sm" len="sm"/>
            <a:tailEnd type="none" w="sm" len="sm"/>
          </a:ln>
        </p:spPr>
      </p:cxnSp>
      <p:sp>
        <p:nvSpPr>
          <p:cNvPr id="170" name="Google Shape;170;g11e602899e2_0_0"/>
          <p:cNvSpPr txBox="1"/>
          <p:nvPr/>
        </p:nvSpPr>
        <p:spPr>
          <a:xfrm>
            <a:off x="362149" y="2006825"/>
            <a:ext cx="3567000" cy="369300"/>
          </a:xfrm>
          <a:prstGeom prst="rect">
            <a:avLst/>
          </a:prstGeom>
          <a:noFill/>
          <a:ln>
            <a:noFill/>
          </a:ln>
        </p:spPr>
        <p:txBody>
          <a:bodyPr spcFirstLastPara="1" wrap="square" lIns="91425" tIns="45700" rIns="91425" bIns="45700" anchor="t" anchorCtr="0">
            <a:spAutoFit/>
          </a:bodyPr>
          <a:lstStyle/>
          <a:p>
            <a:r>
              <a:rPr lang="nl-NL" sz="1800" b="1" dirty="0">
                <a:solidFill>
                  <a:schemeClr val="lt1"/>
                </a:solidFill>
                <a:latin typeface="Avenir"/>
              </a:rPr>
              <a:t>Teacher </a:t>
            </a:r>
            <a:r>
              <a:rPr lang="nl-NL" sz="1800" b="1" dirty="0" err="1">
                <a:solidFill>
                  <a:schemeClr val="lt1"/>
                </a:solidFill>
                <a:latin typeface="Avenir"/>
              </a:rPr>
              <a:t>instruction</a:t>
            </a:r>
          </a:p>
        </p:txBody>
      </p:sp>
      <p:pic>
        <p:nvPicPr>
          <p:cNvPr id="171" name="Google Shape;171;g11e602899e2_0_0"/>
          <p:cNvPicPr preferRelativeResize="0"/>
          <p:nvPr/>
        </p:nvPicPr>
        <p:blipFill rotWithShape="1">
          <a:blip r:embed="rId5">
            <a:alphaModFix/>
          </a:blip>
          <a:srcRect/>
          <a:stretch/>
        </p:blipFill>
        <p:spPr>
          <a:xfrm>
            <a:off x="4556200" y="778739"/>
            <a:ext cx="7480726" cy="53005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7/10</a:t>
            </a:r>
            <a:endParaRPr sz="2800" b="1" i="0" u="none" strike="noStrike" cap="none">
              <a:solidFill>
                <a:srgbClr val="000000"/>
              </a:solidFill>
              <a:latin typeface="Avenir"/>
              <a:ea typeface="Avenir"/>
              <a:cs typeface="Avenir"/>
              <a:sym typeface="Avenir"/>
            </a:endParaRPr>
          </a:p>
        </p:txBody>
      </p:sp>
      <p:sp>
        <p:nvSpPr>
          <p:cNvPr id="331" name="Google Shape;331;p30"/>
          <p:cNvSpPr/>
          <p:nvPr/>
        </p:nvSpPr>
        <p:spPr>
          <a:xfrm>
            <a:off x="0" y="0"/>
            <a:ext cx="3976624" cy="6858000"/>
          </a:xfrm>
          <a:prstGeom prst="rect">
            <a:avLst/>
          </a:prstGeom>
          <a:solidFill>
            <a:srgbClr val="A41D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 name="Google Shape;332;p30"/>
          <p:cNvSpPr txBox="1"/>
          <p:nvPr/>
        </p:nvSpPr>
        <p:spPr>
          <a:xfrm>
            <a:off x="4499043" y="2528807"/>
            <a:ext cx="5763393" cy="11182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betekent brede welvaart? </a:t>
            </a:r>
            <a:endParaRPr sz="2600" b="1" i="0" u="none" strike="noStrike" cap="none">
              <a:solidFill>
                <a:schemeClr val="dk1"/>
              </a:solidFill>
              <a:latin typeface="Avenir"/>
              <a:ea typeface="Avenir"/>
              <a:cs typeface="Avenir"/>
              <a:sym typeface="Avenir"/>
            </a:endParaRPr>
          </a:p>
        </p:txBody>
      </p:sp>
      <p:sp>
        <p:nvSpPr>
          <p:cNvPr id="333" name="Google Shape;333;p30"/>
          <p:cNvSpPr txBox="1"/>
          <p:nvPr/>
        </p:nvSpPr>
        <p:spPr>
          <a:xfrm>
            <a:off x="4521097" y="3087914"/>
            <a:ext cx="9075793" cy="209287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De economie levert geld op</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De economie levert geld op en</a:t>
            </a:r>
            <a:endParaRPr sz="2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       ook welzijn, duurzaamheid en gelijkheid</a:t>
            </a:r>
            <a:endParaRPr sz="2600" b="0" i="0" u="none" strike="noStrike" cap="none">
              <a:solidFill>
                <a:schemeClr val="dk1"/>
              </a:solidFill>
              <a:latin typeface="Avenir"/>
              <a:ea typeface="Avenir"/>
              <a:cs typeface="Avenir"/>
              <a:sym typeface="Avenir"/>
            </a:endParaRPr>
          </a:p>
        </p:txBody>
      </p:sp>
      <p:pic>
        <p:nvPicPr>
          <p:cNvPr id="334" name="Google Shape;334;p30"/>
          <p:cNvPicPr preferRelativeResize="0"/>
          <p:nvPr/>
        </p:nvPicPr>
        <p:blipFill rotWithShape="1">
          <a:blip r:embed="rId3">
            <a:alphaModFix/>
          </a:blip>
          <a:srcRect t="4921" r="3857"/>
          <a:stretch/>
        </p:blipFill>
        <p:spPr>
          <a:xfrm>
            <a:off x="0" y="3087914"/>
            <a:ext cx="3807229" cy="3765100"/>
          </a:xfrm>
          <a:prstGeom prst="rect">
            <a:avLst/>
          </a:prstGeom>
          <a:noFill/>
          <a:ln>
            <a:noFill/>
          </a:ln>
        </p:spPr>
      </p:pic>
      <p:pic>
        <p:nvPicPr>
          <p:cNvPr id="335" name="Google Shape;335;p30"/>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1"/>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7/10</a:t>
            </a:r>
            <a:endParaRPr sz="2800" b="1" u="none" strike="noStrike" cap="none">
              <a:solidFill>
                <a:srgbClr val="000000"/>
              </a:solidFill>
              <a:latin typeface="Avenir"/>
              <a:ea typeface="Avenir"/>
              <a:cs typeface="Avenir"/>
              <a:sym typeface="Avenir"/>
            </a:endParaRPr>
          </a:p>
        </p:txBody>
      </p:sp>
      <p:sp>
        <p:nvSpPr>
          <p:cNvPr id="341" name="Google Shape;341;p31"/>
          <p:cNvSpPr/>
          <p:nvPr/>
        </p:nvSpPr>
        <p:spPr>
          <a:xfrm>
            <a:off x="0" y="0"/>
            <a:ext cx="3976624" cy="6858000"/>
          </a:xfrm>
          <a:prstGeom prst="rect">
            <a:avLst/>
          </a:prstGeom>
          <a:solidFill>
            <a:srgbClr val="A41D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31"/>
          <p:cNvSpPr txBox="1"/>
          <p:nvPr/>
        </p:nvSpPr>
        <p:spPr>
          <a:xfrm>
            <a:off x="4499043" y="2528807"/>
            <a:ext cx="5763393" cy="11182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betekent brede welvaart? </a:t>
            </a:r>
            <a:endParaRPr sz="2600" b="1" i="0" u="none" strike="noStrike" cap="none">
              <a:solidFill>
                <a:schemeClr val="dk1"/>
              </a:solidFill>
              <a:latin typeface="Avenir"/>
              <a:ea typeface="Avenir"/>
              <a:cs typeface="Avenir"/>
              <a:sym typeface="Avenir"/>
            </a:endParaRPr>
          </a:p>
        </p:txBody>
      </p:sp>
      <p:sp>
        <p:nvSpPr>
          <p:cNvPr id="343" name="Google Shape;343;p31"/>
          <p:cNvSpPr txBox="1"/>
          <p:nvPr/>
        </p:nvSpPr>
        <p:spPr>
          <a:xfrm>
            <a:off x="4521097" y="3087914"/>
            <a:ext cx="9075900" cy="2093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De economie levert geld op</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De economie levert geld op en</a:t>
            </a:r>
            <a:endParaRPr sz="260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sz="2600" i="0" u="none" strike="noStrike" cap="none">
                <a:solidFill>
                  <a:schemeClr val="dk1"/>
                </a:solidFill>
                <a:latin typeface="Roboto Medium"/>
                <a:ea typeface="Roboto Medium"/>
                <a:cs typeface="Roboto Medium"/>
                <a:sym typeface="Roboto Medium"/>
              </a:rPr>
              <a:t>       ook welzijn, duurzaamheid en gelijkheid</a:t>
            </a:r>
            <a:endParaRPr sz="2600" i="0" u="none" strike="noStrike" cap="none">
              <a:solidFill>
                <a:schemeClr val="dk1"/>
              </a:solidFill>
              <a:latin typeface="Roboto Medium"/>
              <a:ea typeface="Roboto Medium"/>
              <a:cs typeface="Roboto Medium"/>
              <a:sym typeface="Roboto Medium"/>
            </a:endParaRPr>
          </a:p>
        </p:txBody>
      </p:sp>
      <p:pic>
        <p:nvPicPr>
          <p:cNvPr id="344" name="Google Shape;344;p31"/>
          <p:cNvPicPr preferRelativeResize="0"/>
          <p:nvPr/>
        </p:nvPicPr>
        <p:blipFill rotWithShape="1">
          <a:blip r:embed="rId3">
            <a:alphaModFix/>
          </a:blip>
          <a:srcRect t="4921" r="3857"/>
          <a:stretch/>
        </p:blipFill>
        <p:spPr>
          <a:xfrm>
            <a:off x="0" y="3087914"/>
            <a:ext cx="3807229" cy="3765100"/>
          </a:xfrm>
          <a:prstGeom prst="rect">
            <a:avLst/>
          </a:prstGeom>
          <a:noFill/>
          <a:ln>
            <a:noFill/>
          </a:ln>
        </p:spPr>
      </p:pic>
      <p:pic>
        <p:nvPicPr>
          <p:cNvPr id="345" name="Google Shape;345;p31"/>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8/10</a:t>
            </a:r>
            <a:endParaRPr sz="2800" b="1" i="0" u="none" strike="noStrike" cap="none">
              <a:solidFill>
                <a:srgbClr val="000000"/>
              </a:solidFill>
              <a:latin typeface="Avenir"/>
              <a:ea typeface="Avenir"/>
              <a:cs typeface="Avenir"/>
              <a:sym typeface="Avenir"/>
            </a:endParaRPr>
          </a:p>
        </p:txBody>
      </p:sp>
      <p:sp>
        <p:nvSpPr>
          <p:cNvPr id="351" name="Google Shape;351;p32"/>
          <p:cNvSpPr/>
          <p:nvPr/>
        </p:nvSpPr>
        <p:spPr>
          <a:xfrm>
            <a:off x="0" y="0"/>
            <a:ext cx="3976624" cy="6858000"/>
          </a:xfrm>
          <a:prstGeom prst="rect">
            <a:avLst/>
          </a:prstGeom>
          <a:solidFill>
            <a:srgbClr val="1F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2" name="Google Shape;352;p32"/>
          <p:cNvSpPr txBox="1"/>
          <p:nvPr/>
        </p:nvSpPr>
        <p:spPr>
          <a:xfrm>
            <a:off x="4379437" y="3193861"/>
            <a:ext cx="6340753" cy="1877434"/>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Met het huidige tempo zal er in 2050 meer plastic in de oceanen zijn dan vis.</a:t>
            </a: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Waar of niet waar?</a:t>
            </a:r>
            <a:endParaRPr sz="2600" b="0" i="0" u="none" strike="noStrike" cap="none">
              <a:solidFill>
                <a:srgbClr val="404040"/>
              </a:solidFill>
              <a:latin typeface="Avenir"/>
              <a:ea typeface="Avenir"/>
              <a:cs typeface="Avenir"/>
              <a:sym typeface="Avenir"/>
            </a:endParaRPr>
          </a:p>
        </p:txBody>
      </p:sp>
      <p:pic>
        <p:nvPicPr>
          <p:cNvPr id="353" name="Google Shape;353;p32"/>
          <p:cNvPicPr preferRelativeResize="0"/>
          <p:nvPr/>
        </p:nvPicPr>
        <p:blipFill rotWithShape="1">
          <a:blip r:embed="rId3">
            <a:alphaModFix/>
          </a:blip>
          <a:srcRect/>
          <a:stretch/>
        </p:blipFill>
        <p:spPr>
          <a:xfrm>
            <a:off x="0" y="2860465"/>
            <a:ext cx="3959999" cy="3997535"/>
          </a:xfrm>
          <a:prstGeom prst="rect">
            <a:avLst/>
          </a:prstGeom>
          <a:noFill/>
          <a:ln>
            <a:noFill/>
          </a:ln>
        </p:spPr>
      </p:pic>
      <p:pic>
        <p:nvPicPr>
          <p:cNvPr id="354" name="Google Shape;354;p32"/>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3"/>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8/10</a:t>
            </a:r>
            <a:endParaRPr sz="2800" b="1" u="none" strike="noStrike" cap="none">
              <a:solidFill>
                <a:srgbClr val="000000"/>
              </a:solidFill>
              <a:latin typeface="Avenir"/>
              <a:ea typeface="Avenir"/>
              <a:cs typeface="Avenir"/>
              <a:sym typeface="Avenir"/>
            </a:endParaRPr>
          </a:p>
        </p:txBody>
      </p:sp>
      <p:sp>
        <p:nvSpPr>
          <p:cNvPr id="360" name="Google Shape;360;p33"/>
          <p:cNvSpPr/>
          <p:nvPr/>
        </p:nvSpPr>
        <p:spPr>
          <a:xfrm>
            <a:off x="0" y="0"/>
            <a:ext cx="3976624" cy="6858000"/>
          </a:xfrm>
          <a:prstGeom prst="rect">
            <a:avLst/>
          </a:prstGeom>
          <a:solidFill>
            <a:srgbClr val="1F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1" name="Google Shape;361;p33"/>
          <p:cNvSpPr txBox="1"/>
          <p:nvPr/>
        </p:nvSpPr>
        <p:spPr>
          <a:xfrm>
            <a:off x="4379437" y="3193861"/>
            <a:ext cx="6340753" cy="1877434"/>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Met het huidige tempo zal er in 2050 meer plastic in de oceanen zijn dan vis.</a:t>
            </a: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i="0" u="none" strike="noStrike" cap="none">
                <a:solidFill>
                  <a:schemeClr val="dk1"/>
                </a:solidFill>
                <a:latin typeface="Roboto Medium"/>
                <a:ea typeface="Roboto Medium"/>
                <a:cs typeface="Roboto Medium"/>
                <a:sym typeface="Roboto Medium"/>
              </a:rPr>
              <a:t>Waar</a:t>
            </a:r>
            <a:endParaRPr sz="2600" i="0" u="none" strike="noStrike" cap="none">
              <a:solidFill>
                <a:schemeClr val="dk1"/>
              </a:solidFill>
              <a:latin typeface="Roboto Medium"/>
              <a:ea typeface="Roboto Medium"/>
              <a:cs typeface="Roboto Medium"/>
              <a:sym typeface="Roboto Medium"/>
            </a:endParaRPr>
          </a:p>
          <a:p>
            <a:pPr marL="114300" marR="0" lvl="0" indent="0" algn="l" rtl="0">
              <a:lnSpc>
                <a:spcPct val="100000"/>
              </a:lnSpc>
              <a:spcBef>
                <a:spcPts val="0"/>
              </a:spcBef>
              <a:spcAft>
                <a:spcPts val="0"/>
              </a:spcAft>
              <a:buNone/>
            </a:pPr>
            <a:r>
              <a:rPr lang="nl-NL" sz="2200" b="0" i="0" u="none" strike="noStrike" cap="none">
                <a:solidFill>
                  <a:schemeClr val="dk1"/>
                </a:solidFill>
                <a:latin typeface="Avenir"/>
                <a:ea typeface="Avenir"/>
                <a:cs typeface="Avenir"/>
                <a:sym typeface="Avenir"/>
              </a:rPr>
              <a:t>Er zit momenteel meer dan 150 miljoen ton plastic in de oceanen en dat zou tegen 2050 kunnen verdubbelen.</a:t>
            </a:r>
            <a:endParaRPr sz="2200" b="0" i="0" u="none" strike="noStrike" cap="none">
              <a:solidFill>
                <a:schemeClr val="dk1"/>
              </a:solidFill>
              <a:latin typeface="Avenir"/>
              <a:ea typeface="Avenir"/>
              <a:cs typeface="Avenir"/>
              <a:sym typeface="Avenir"/>
            </a:endParaRPr>
          </a:p>
        </p:txBody>
      </p:sp>
      <p:pic>
        <p:nvPicPr>
          <p:cNvPr id="362" name="Google Shape;362;p33"/>
          <p:cNvPicPr preferRelativeResize="0"/>
          <p:nvPr/>
        </p:nvPicPr>
        <p:blipFill rotWithShape="1">
          <a:blip r:embed="rId3">
            <a:alphaModFix/>
          </a:blip>
          <a:srcRect/>
          <a:stretch/>
        </p:blipFill>
        <p:spPr>
          <a:xfrm>
            <a:off x="0" y="2860465"/>
            <a:ext cx="3959999" cy="3997535"/>
          </a:xfrm>
          <a:prstGeom prst="rect">
            <a:avLst/>
          </a:prstGeom>
          <a:noFill/>
          <a:ln>
            <a:noFill/>
          </a:ln>
        </p:spPr>
      </p:pic>
      <p:pic>
        <p:nvPicPr>
          <p:cNvPr id="363" name="Google Shape;363;p33"/>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4"/>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9/10</a:t>
            </a:r>
            <a:endParaRPr sz="2800" b="1" i="0" u="none" strike="noStrike" cap="none">
              <a:solidFill>
                <a:srgbClr val="000000"/>
              </a:solidFill>
              <a:latin typeface="Avenir"/>
              <a:ea typeface="Avenir"/>
              <a:cs typeface="Avenir"/>
              <a:sym typeface="Avenir"/>
            </a:endParaRPr>
          </a:p>
        </p:txBody>
      </p:sp>
      <p:sp>
        <p:nvSpPr>
          <p:cNvPr id="369" name="Google Shape;369;p34"/>
          <p:cNvSpPr/>
          <p:nvPr/>
        </p:nvSpPr>
        <p:spPr>
          <a:xfrm>
            <a:off x="0" y="0"/>
            <a:ext cx="3976624" cy="6858000"/>
          </a:xfrm>
          <a:prstGeom prst="rect">
            <a:avLst/>
          </a:prstGeom>
          <a:solidFill>
            <a:srgbClr val="F26A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34"/>
          <p:cNvSpPr txBox="1"/>
          <p:nvPr/>
        </p:nvSpPr>
        <p:spPr>
          <a:xfrm>
            <a:off x="4451342" y="2898001"/>
            <a:ext cx="5637193" cy="1380741"/>
          </a:xfrm>
          <a:prstGeom prst="rect">
            <a:avLst/>
          </a:prstGeom>
          <a:noFill/>
          <a:ln>
            <a:noFill/>
          </a:ln>
        </p:spPr>
        <p:txBody>
          <a:bodyPr spcFirstLastPara="1" wrap="square" lIns="91425" tIns="45700" rIns="91425" bIns="45700" anchor="t" anchorCtr="0">
            <a:noAutofit/>
          </a:bodyPr>
          <a:lstStyle/>
          <a:p>
            <a:pPr marL="114300" marR="0" lvl="0" indent="0" algn="l" rtl="0">
              <a:lnSpc>
                <a:spcPct val="120000"/>
              </a:lnSpc>
              <a:spcBef>
                <a:spcPts val="0"/>
              </a:spcBef>
              <a:spcAft>
                <a:spcPts val="0"/>
              </a:spcAft>
              <a:buNone/>
            </a:pPr>
            <a:r>
              <a:rPr lang="nl-NL" sz="2600" b="0" i="0" u="none" strike="noStrike" cap="none">
                <a:solidFill>
                  <a:schemeClr val="dk1"/>
                </a:solidFill>
                <a:latin typeface="Avenir"/>
                <a:ea typeface="Avenir"/>
                <a:cs typeface="Avenir"/>
                <a:sym typeface="Avenir"/>
              </a:rPr>
              <a:t>Wie heb je nodig om duurzame innovatie te realiseren?</a:t>
            </a:r>
            <a:endParaRPr/>
          </a:p>
        </p:txBody>
      </p:sp>
      <p:sp>
        <p:nvSpPr>
          <p:cNvPr id="371" name="Google Shape;371;p34"/>
          <p:cNvSpPr txBox="1"/>
          <p:nvPr/>
        </p:nvSpPr>
        <p:spPr>
          <a:xfrm>
            <a:off x="4499043" y="4565974"/>
            <a:ext cx="4309991" cy="1692767"/>
          </a:xfrm>
          <a:prstGeom prst="rect">
            <a:avLst/>
          </a:prstGeom>
          <a:noFill/>
          <a:ln>
            <a:noFill/>
          </a:ln>
        </p:spPr>
        <p:txBody>
          <a:bodyPr spcFirstLastPara="1" wrap="square" lIns="45700" tIns="45700" rIns="45700" bIns="45700" anchor="t" anchorCtr="0">
            <a:spAutoFit/>
          </a:bodyPr>
          <a:lstStyle/>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Bedrijven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Overheden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Onderwijs</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Alle partijen</a:t>
            </a:r>
            <a:endParaRPr sz="2600" b="0" i="0" u="none" strike="noStrike" cap="none">
              <a:solidFill>
                <a:schemeClr val="dk1"/>
              </a:solidFill>
              <a:latin typeface="Avenir"/>
              <a:ea typeface="Avenir"/>
              <a:cs typeface="Avenir"/>
              <a:sym typeface="Avenir"/>
            </a:endParaRPr>
          </a:p>
        </p:txBody>
      </p:sp>
      <p:pic>
        <p:nvPicPr>
          <p:cNvPr id="372" name="Google Shape;372;p34"/>
          <p:cNvPicPr preferRelativeResize="0"/>
          <p:nvPr/>
        </p:nvPicPr>
        <p:blipFill rotWithShape="1">
          <a:blip r:embed="rId3">
            <a:alphaModFix/>
          </a:blip>
          <a:srcRect t="3227"/>
          <a:stretch/>
        </p:blipFill>
        <p:spPr>
          <a:xfrm>
            <a:off x="0" y="3025833"/>
            <a:ext cx="3960000" cy="3832168"/>
          </a:xfrm>
          <a:prstGeom prst="rect">
            <a:avLst/>
          </a:prstGeom>
          <a:noFill/>
          <a:ln>
            <a:noFill/>
          </a:ln>
        </p:spPr>
      </p:pic>
      <p:pic>
        <p:nvPicPr>
          <p:cNvPr id="373" name="Google Shape;373;p34"/>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9/10</a:t>
            </a:r>
            <a:endParaRPr sz="2800" b="1" u="none" strike="noStrike" cap="none">
              <a:solidFill>
                <a:srgbClr val="000000"/>
              </a:solidFill>
              <a:latin typeface="Avenir"/>
              <a:ea typeface="Avenir"/>
              <a:cs typeface="Avenir"/>
              <a:sym typeface="Avenir"/>
            </a:endParaRPr>
          </a:p>
        </p:txBody>
      </p:sp>
      <p:sp>
        <p:nvSpPr>
          <p:cNvPr id="379" name="Google Shape;379;p35"/>
          <p:cNvSpPr/>
          <p:nvPr/>
        </p:nvSpPr>
        <p:spPr>
          <a:xfrm>
            <a:off x="0" y="0"/>
            <a:ext cx="3976624" cy="6858000"/>
          </a:xfrm>
          <a:prstGeom prst="rect">
            <a:avLst/>
          </a:prstGeom>
          <a:solidFill>
            <a:srgbClr val="F26A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35"/>
          <p:cNvSpPr txBox="1"/>
          <p:nvPr/>
        </p:nvSpPr>
        <p:spPr>
          <a:xfrm>
            <a:off x="4451342" y="2898001"/>
            <a:ext cx="5637193" cy="1380741"/>
          </a:xfrm>
          <a:prstGeom prst="rect">
            <a:avLst/>
          </a:prstGeom>
          <a:noFill/>
          <a:ln>
            <a:noFill/>
          </a:ln>
        </p:spPr>
        <p:txBody>
          <a:bodyPr spcFirstLastPara="1" wrap="square" lIns="91425" tIns="45700" rIns="91425" bIns="45700" anchor="t" anchorCtr="0">
            <a:noAutofit/>
          </a:bodyPr>
          <a:lstStyle/>
          <a:p>
            <a:pPr marL="114300" marR="0" lvl="0" indent="0" algn="l" rtl="0">
              <a:lnSpc>
                <a:spcPct val="120000"/>
              </a:lnSpc>
              <a:spcBef>
                <a:spcPts val="0"/>
              </a:spcBef>
              <a:spcAft>
                <a:spcPts val="0"/>
              </a:spcAft>
              <a:buNone/>
            </a:pPr>
            <a:r>
              <a:rPr lang="nl-NL" sz="2600" b="0" i="0" u="none" strike="noStrike" cap="none">
                <a:solidFill>
                  <a:schemeClr val="dk1"/>
                </a:solidFill>
                <a:latin typeface="Avenir"/>
                <a:ea typeface="Avenir"/>
                <a:cs typeface="Avenir"/>
                <a:sym typeface="Avenir"/>
              </a:rPr>
              <a:t>Wie heb je nodig om duurzame innovatie te realiseren?</a:t>
            </a:r>
            <a:endParaRPr/>
          </a:p>
        </p:txBody>
      </p:sp>
      <p:sp>
        <p:nvSpPr>
          <p:cNvPr id="381" name="Google Shape;381;p35"/>
          <p:cNvSpPr txBox="1"/>
          <p:nvPr/>
        </p:nvSpPr>
        <p:spPr>
          <a:xfrm>
            <a:off x="4499043" y="4565974"/>
            <a:ext cx="4310100" cy="1693200"/>
          </a:xfrm>
          <a:prstGeom prst="rect">
            <a:avLst/>
          </a:prstGeom>
          <a:noFill/>
          <a:ln>
            <a:noFill/>
          </a:ln>
        </p:spPr>
        <p:txBody>
          <a:bodyPr spcFirstLastPara="1" wrap="square" lIns="45700" tIns="45700" rIns="45700" bIns="45700" anchor="t" anchorCtr="0">
            <a:spAutoFit/>
          </a:bodyPr>
          <a:lstStyle/>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Bedrijven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Overheden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Onderwijs</a:t>
            </a:r>
            <a:endParaRPr/>
          </a:p>
          <a:p>
            <a:pPr marL="514350" marR="0" lvl="0" indent="-514350" algn="l" rtl="0">
              <a:lnSpc>
                <a:spcPct val="10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Alle partijen</a:t>
            </a:r>
            <a:endParaRPr sz="2600" i="0" u="none" strike="noStrike" cap="none">
              <a:solidFill>
                <a:schemeClr val="dk1"/>
              </a:solidFill>
              <a:latin typeface="Roboto Medium"/>
              <a:ea typeface="Roboto Medium"/>
              <a:cs typeface="Roboto Medium"/>
              <a:sym typeface="Roboto Medium"/>
            </a:endParaRPr>
          </a:p>
        </p:txBody>
      </p:sp>
      <p:pic>
        <p:nvPicPr>
          <p:cNvPr id="382" name="Google Shape;382;p35"/>
          <p:cNvPicPr preferRelativeResize="0"/>
          <p:nvPr/>
        </p:nvPicPr>
        <p:blipFill rotWithShape="1">
          <a:blip r:embed="rId3">
            <a:alphaModFix/>
          </a:blip>
          <a:srcRect t="3227"/>
          <a:stretch/>
        </p:blipFill>
        <p:spPr>
          <a:xfrm>
            <a:off x="0" y="3025833"/>
            <a:ext cx="3960000" cy="3832168"/>
          </a:xfrm>
          <a:prstGeom prst="rect">
            <a:avLst/>
          </a:prstGeom>
          <a:noFill/>
          <a:ln>
            <a:noFill/>
          </a:ln>
        </p:spPr>
      </p:pic>
      <p:pic>
        <p:nvPicPr>
          <p:cNvPr id="383" name="Google Shape;383;p35"/>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10/10</a:t>
            </a:r>
            <a:endParaRPr sz="2800" b="1" i="0" u="none" strike="noStrike" cap="none">
              <a:solidFill>
                <a:srgbClr val="000000"/>
              </a:solidFill>
              <a:latin typeface="Avenir"/>
              <a:ea typeface="Avenir"/>
              <a:cs typeface="Avenir"/>
              <a:sym typeface="Avenir"/>
            </a:endParaRPr>
          </a:p>
        </p:txBody>
      </p:sp>
      <p:sp>
        <p:nvSpPr>
          <p:cNvPr id="389" name="Google Shape;389;p36"/>
          <p:cNvSpPr/>
          <p:nvPr/>
        </p:nvSpPr>
        <p:spPr>
          <a:xfrm>
            <a:off x="0" y="0"/>
            <a:ext cx="3976624" cy="6858000"/>
          </a:xfrm>
          <a:prstGeom prst="rect">
            <a:avLst/>
          </a:prstGeom>
          <a:solidFill>
            <a:srgbClr val="1449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0" name="Google Shape;390;p36"/>
          <p:cNvPicPr preferRelativeResize="0"/>
          <p:nvPr/>
        </p:nvPicPr>
        <p:blipFill rotWithShape="1">
          <a:blip r:embed="rId3">
            <a:alphaModFix/>
          </a:blip>
          <a:srcRect t="3388"/>
          <a:stretch/>
        </p:blipFill>
        <p:spPr>
          <a:xfrm>
            <a:off x="16624" y="3075708"/>
            <a:ext cx="3960000" cy="3825803"/>
          </a:xfrm>
          <a:prstGeom prst="rect">
            <a:avLst/>
          </a:prstGeom>
          <a:noFill/>
          <a:ln>
            <a:noFill/>
          </a:ln>
        </p:spPr>
      </p:pic>
      <p:sp>
        <p:nvSpPr>
          <p:cNvPr id="391" name="Google Shape;391;p36"/>
          <p:cNvSpPr txBox="1"/>
          <p:nvPr/>
        </p:nvSpPr>
        <p:spPr>
          <a:xfrm>
            <a:off x="4499043" y="2828631"/>
            <a:ext cx="57150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Dit doel wordt door de Verenigde Naties (VN) gezien als de belangrijkste SDG van allemaal.</a:t>
            </a:r>
            <a:br>
              <a:rPr lang="nl-NL" sz="2600" b="0" i="0" u="none" strike="noStrike" cap="none">
                <a:solidFill>
                  <a:srgbClr val="000000"/>
                </a:solidFill>
                <a:latin typeface="Avenir"/>
                <a:ea typeface="Avenir"/>
                <a:cs typeface="Avenir"/>
                <a:sym typeface="Avenir"/>
              </a:rPr>
            </a:br>
            <a:endParaRPr sz="2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Waar of niet waar?</a:t>
            </a:r>
            <a:endParaRPr sz="2200" b="0" i="0" u="none" strike="noStrike" cap="none">
              <a:solidFill>
                <a:srgbClr val="000000"/>
              </a:solidFill>
              <a:latin typeface="Avenir"/>
              <a:ea typeface="Avenir"/>
              <a:cs typeface="Avenir"/>
              <a:sym typeface="Avenir"/>
            </a:endParaRPr>
          </a:p>
        </p:txBody>
      </p:sp>
      <p:pic>
        <p:nvPicPr>
          <p:cNvPr id="392" name="Google Shape;392;p36"/>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7"/>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10/10</a:t>
            </a:r>
            <a:endParaRPr sz="2800" b="1" u="none" strike="noStrike" cap="none">
              <a:solidFill>
                <a:srgbClr val="000000"/>
              </a:solidFill>
              <a:latin typeface="Avenir"/>
              <a:ea typeface="Avenir"/>
              <a:cs typeface="Avenir"/>
              <a:sym typeface="Avenir"/>
            </a:endParaRPr>
          </a:p>
        </p:txBody>
      </p:sp>
      <p:sp>
        <p:nvSpPr>
          <p:cNvPr id="398" name="Google Shape;398;p37"/>
          <p:cNvSpPr/>
          <p:nvPr/>
        </p:nvSpPr>
        <p:spPr>
          <a:xfrm>
            <a:off x="0" y="0"/>
            <a:ext cx="3976624" cy="6858000"/>
          </a:xfrm>
          <a:prstGeom prst="rect">
            <a:avLst/>
          </a:prstGeom>
          <a:solidFill>
            <a:srgbClr val="1449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9" name="Google Shape;399;p37"/>
          <p:cNvPicPr preferRelativeResize="0"/>
          <p:nvPr/>
        </p:nvPicPr>
        <p:blipFill rotWithShape="1">
          <a:blip r:embed="rId3">
            <a:alphaModFix/>
          </a:blip>
          <a:srcRect t="3388"/>
          <a:stretch/>
        </p:blipFill>
        <p:spPr>
          <a:xfrm>
            <a:off x="16624" y="3075708"/>
            <a:ext cx="3960000" cy="3825803"/>
          </a:xfrm>
          <a:prstGeom prst="rect">
            <a:avLst/>
          </a:prstGeom>
          <a:noFill/>
          <a:ln>
            <a:noFill/>
          </a:ln>
        </p:spPr>
      </p:pic>
      <p:sp>
        <p:nvSpPr>
          <p:cNvPr id="400" name="Google Shape;400;p37"/>
          <p:cNvSpPr txBox="1"/>
          <p:nvPr/>
        </p:nvSpPr>
        <p:spPr>
          <a:xfrm>
            <a:off x="4499043" y="2828631"/>
            <a:ext cx="57150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Dit doel wordt door de Verenigde Naties (VN) gezien als de belangrijkste SDG van allemaal.</a:t>
            </a:r>
            <a:br>
              <a:rPr lang="nl-NL" sz="2600" b="0" i="0" u="none" strike="noStrike" cap="none">
                <a:solidFill>
                  <a:srgbClr val="000000"/>
                </a:solidFill>
                <a:latin typeface="Avenir"/>
                <a:ea typeface="Avenir"/>
                <a:cs typeface="Avenir"/>
                <a:sym typeface="Avenir"/>
              </a:rPr>
            </a:br>
            <a:endParaRPr sz="2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endParaRPr sz="2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r>
              <a:rPr lang="nl-NL" sz="2600" i="0" u="none" strike="noStrike" cap="none">
                <a:solidFill>
                  <a:srgbClr val="000000"/>
                </a:solidFill>
                <a:latin typeface="Roboto Medium"/>
                <a:ea typeface="Roboto Medium"/>
                <a:cs typeface="Roboto Medium"/>
                <a:sym typeface="Roboto Medium"/>
              </a:rPr>
              <a:t>Waar</a:t>
            </a:r>
            <a:endParaRPr sz="2200" i="0" u="none" strike="noStrike" cap="none">
              <a:solidFill>
                <a:srgbClr val="000000"/>
              </a:solidFill>
              <a:latin typeface="Roboto Medium"/>
              <a:ea typeface="Roboto Medium"/>
              <a:cs typeface="Roboto Medium"/>
              <a:sym typeface="Roboto Medium"/>
            </a:endParaRPr>
          </a:p>
        </p:txBody>
      </p:sp>
      <p:pic>
        <p:nvPicPr>
          <p:cNvPr id="401" name="Google Shape;401;p37"/>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5304a3f57a_3_2"/>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g15304a3f57a_3_2"/>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08" name="Google Shape;408;g15304a3f57a_3_2"/>
          <p:cNvPicPr preferRelativeResize="0"/>
          <p:nvPr/>
        </p:nvPicPr>
        <p:blipFill rotWithShape="1">
          <a:blip r:embed="rId4">
            <a:alphaModFix/>
          </a:blip>
          <a:srcRect/>
          <a:stretch/>
        </p:blipFill>
        <p:spPr>
          <a:xfrm>
            <a:off x="304800" y="6216484"/>
            <a:ext cx="11887200" cy="642636"/>
          </a:xfrm>
          <a:prstGeom prst="rect">
            <a:avLst/>
          </a:prstGeom>
          <a:noFill/>
          <a:ln>
            <a:noFill/>
          </a:ln>
        </p:spPr>
      </p:pic>
      <p:sp>
        <p:nvSpPr>
          <p:cNvPr id="409" name="Google Shape;409;g15304a3f57a_3_2"/>
          <p:cNvSpPr txBox="1"/>
          <p:nvPr/>
        </p:nvSpPr>
        <p:spPr>
          <a:xfrm>
            <a:off x="205501" y="3201200"/>
            <a:ext cx="1636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Wat is handig om te weten over de doelen?</a:t>
            </a:r>
            <a:endParaRPr sz="1400" i="0" u="none" strike="noStrike" cap="none">
              <a:solidFill>
                <a:srgbClr val="000000"/>
              </a:solidFill>
              <a:latin typeface="Roboto Medium"/>
              <a:ea typeface="Roboto Medium"/>
              <a:cs typeface="Roboto Medium"/>
              <a:sym typeface="Roboto Medium"/>
            </a:endParaRPr>
          </a:p>
        </p:txBody>
      </p:sp>
      <p:sp>
        <p:nvSpPr>
          <p:cNvPr id="410" name="Google Shape;410;g15304a3f57a_3_2"/>
          <p:cNvSpPr txBox="1"/>
          <p:nvPr/>
        </p:nvSpPr>
        <p:spPr>
          <a:xfrm>
            <a:off x="4989999" y="824285"/>
            <a:ext cx="61584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3000" b="1" i="0" u="none" strike="noStrike" cap="none">
              <a:solidFill>
                <a:schemeClr val="dk1"/>
              </a:solidFill>
              <a:latin typeface="Open Sans"/>
              <a:ea typeface="Open Sans"/>
              <a:cs typeface="Open Sans"/>
              <a:sym typeface="Open Sans"/>
            </a:endParaRPr>
          </a:p>
        </p:txBody>
      </p:sp>
      <p:pic>
        <p:nvPicPr>
          <p:cNvPr id="411" name="Google Shape;411;g15304a3f57a_3_2"/>
          <p:cNvPicPr preferRelativeResize="0"/>
          <p:nvPr/>
        </p:nvPicPr>
        <p:blipFill>
          <a:blip r:embed="rId5">
            <a:alphaModFix/>
          </a:blip>
          <a:stretch>
            <a:fillRect/>
          </a:stretch>
        </p:blipFill>
        <p:spPr>
          <a:xfrm>
            <a:off x="3292600" y="979737"/>
            <a:ext cx="8367923" cy="5037939"/>
          </a:xfrm>
          <a:prstGeom prst="rect">
            <a:avLst/>
          </a:prstGeom>
          <a:noFill/>
          <a:ln>
            <a:noFill/>
          </a:ln>
        </p:spPr>
      </p:pic>
      <p:sp>
        <p:nvSpPr>
          <p:cNvPr id="412" name="Google Shape;412;g15304a3f57a_3_2"/>
          <p:cNvSpPr txBox="1"/>
          <p:nvPr/>
        </p:nvSpPr>
        <p:spPr>
          <a:xfrm>
            <a:off x="5878275" y="96050"/>
            <a:ext cx="59775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l-NL" sz="3000" b="1">
                <a:solidFill>
                  <a:srgbClr val="14496B"/>
                </a:solidFill>
                <a:highlight>
                  <a:schemeClr val="lt1"/>
                </a:highlight>
                <a:latin typeface="Open Sans"/>
                <a:ea typeface="Open Sans"/>
                <a:cs typeface="Open Sans"/>
                <a:sym typeface="Open Sans"/>
              </a:rPr>
              <a:t>WIE HEEFT DE SDG's BEDACHT?</a:t>
            </a:r>
            <a:endParaRPr sz="3000" b="1">
              <a:solidFill>
                <a:srgbClr val="14496B"/>
              </a:solidFill>
              <a:highlight>
                <a:schemeClr val="lt1"/>
              </a:highlight>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9"/>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8" name="Google Shape;418;p39"/>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19" name="Google Shape;419;p39"/>
          <p:cNvPicPr preferRelativeResize="0"/>
          <p:nvPr/>
        </p:nvPicPr>
        <p:blipFill rotWithShape="1">
          <a:blip r:embed="rId4">
            <a:alphaModFix/>
          </a:blip>
          <a:srcRect/>
          <a:stretch/>
        </p:blipFill>
        <p:spPr>
          <a:xfrm>
            <a:off x="304800" y="6216484"/>
            <a:ext cx="11887200" cy="642636"/>
          </a:xfrm>
          <a:prstGeom prst="rect">
            <a:avLst/>
          </a:prstGeom>
          <a:noFill/>
          <a:ln>
            <a:noFill/>
          </a:ln>
        </p:spPr>
      </p:pic>
      <p:pic>
        <p:nvPicPr>
          <p:cNvPr id="420" name="Google Shape;420;p39" descr="The SDGs wedding cake - Stockholm Resilience Centre"/>
          <p:cNvPicPr preferRelativeResize="0"/>
          <p:nvPr/>
        </p:nvPicPr>
        <p:blipFill rotWithShape="1">
          <a:blip r:embed="rId5">
            <a:alphaModFix/>
          </a:blip>
          <a:srcRect l="20335" r="20458"/>
          <a:stretch/>
        </p:blipFill>
        <p:spPr>
          <a:xfrm>
            <a:off x="5366720" y="789849"/>
            <a:ext cx="6672816" cy="4835589"/>
          </a:xfrm>
          <a:prstGeom prst="rect">
            <a:avLst/>
          </a:prstGeom>
          <a:noFill/>
          <a:ln>
            <a:noFill/>
          </a:ln>
        </p:spPr>
      </p:pic>
      <p:sp>
        <p:nvSpPr>
          <p:cNvPr id="421" name="Google Shape;421;p39"/>
          <p:cNvSpPr txBox="1"/>
          <p:nvPr/>
        </p:nvSpPr>
        <p:spPr>
          <a:xfrm>
            <a:off x="5759099" y="219085"/>
            <a:ext cx="61584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3000" b="1" i="0" u="none" strike="noStrike" cap="none">
                <a:solidFill>
                  <a:srgbClr val="14496B"/>
                </a:solidFill>
                <a:latin typeface="Roboto"/>
                <a:ea typeface="Roboto"/>
                <a:cs typeface="Roboto"/>
                <a:sym typeface="Roboto"/>
              </a:rPr>
              <a:t>SDG B</a:t>
            </a:r>
            <a:r>
              <a:rPr lang="nl-NL" sz="3000" b="1">
                <a:solidFill>
                  <a:srgbClr val="14496B"/>
                </a:solidFill>
                <a:latin typeface="Roboto"/>
                <a:ea typeface="Roboto"/>
                <a:cs typeface="Roboto"/>
                <a:sym typeface="Roboto"/>
              </a:rPr>
              <a:t>RUIDSTAART</a:t>
            </a:r>
            <a:endParaRPr sz="3000" b="1" i="0" u="none" strike="noStrike" cap="none">
              <a:solidFill>
                <a:srgbClr val="14496B"/>
              </a:solidFill>
              <a:latin typeface="Roboto"/>
              <a:ea typeface="Roboto"/>
              <a:cs typeface="Roboto"/>
              <a:sym typeface="Roboto"/>
            </a:endParaRPr>
          </a:p>
        </p:txBody>
      </p:sp>
      <p:sp>
        <p:nvSpPr>
          <p:cNvPr id="422" name="Google Shape;422;p39"/>
          <p:cNvSpPr txBox="1"/>
          <p:nvPr/>
        </p:nvSpPr>
        <p:spPr>
          <a:xfrm>
            <a:off x="2912091" y="1171153"/>
            <a:ext cx="2847000" cy="3231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2100"/>
              <a:buFont typeface="Arial"/>
              <a:buNone/>
            </a:pPr>
            <a:r>
              <a:rPr lang="nl-NL" sz="2100" b="1" i="0" u="none" strike="noStrike" cap="none">
                <a:solidFill>
                  <a:schemeClr val="accent1"/>
                </a:solidFill>
                <a:latin typeface="Open Sans ExtraBold"/>
                <a:ea typeface="Open Sans ExtraBold"/>
                <a:cs typeface="Open Sans ExtraBold"/>
                <a:sym typeface="Open Sans ExtraBold"/>
              </a:rPr>
              <a:t>Economische doelen</a:t>
            </a:r>
            <a:endParaRPr sz="900" b="0" i="0" u="none" strike="noStrike" cap="none">
              <a:solidFill>
                <a:schemeClr val="accent1"/>
              </a:solidFill>
              <a:latin typeface="Arial"/>
              <a:ea typeface="Arial"/>
              <a:cs typeface="Arial"/>
              <a:sym typeface="Arial"/>
            </a:endParaRPr>
          </a:p>
        </p:txBody>
      </p:sp>
      <p:pic>
        <p:nvPicPr>
          <p:cNvPr id="423" name="Google Shape;423;p39"/>
          <p:cNvPicPr preferRelativeResize="0"/>
          <p:nvPr/>
        </p:nvPicPr>
        <p:blipFill rotWithShape="1">
          <a:blip r:embed="rId6">
            <a:alphaModFix/>
          </a:blip>
          <a:srcRect/>
          <a:stretch/>
        </p:blipFill>
        <p:spPr>
          <a:xfrm rot="1700194">
            <a:off x="5939859" y="1752241"/>
            <a:ext cx="834644" cy="364517"/>
          </a:xfrm>
          <a:prstGeom prst="rect">
            <a:avLst/>
          </a:prstGeom>
          <a:noFill/>
          <a:ln>
            <a:noFill/>
          </a:ln>
        </p:spPr>
      </p:pic>
      <p:pic>
        <p:nvPicPr>
          <p:cNvPr id="424" name="Google Shape;424;p39"/>
          <p:cNvPicPr preferRelativeResize="0"/>
          <p:nvPr/>
        </p:nvPicPr>
        <p:blipFill rotWithShape="1">
          <a:blip r:embed="rId7">
            <a:alphaModFix/>
          </a:blip>
          <a:srcRect/>
          <a:stretch/>
        </p:blipFill>
        <p:spPr>
          <a:xfrm rot="1490958">
            <a:off x="4600033" y="3042602"/>
            <a:ext cx="1075826" cy="330070"/>
          </a:xfrm>
          <a:prstGeom prst="rect">
            <a:avLst/>
          </a:prstGeom>
          <a:noFill/>
          <a:ln>
            <a:noFill/>
          </a:ln>
        </p:spPr>
      </p:pic>
      <p:sp>
        <p:nvSpPr>
          <p:cNvPr id="425" name="Google Shape;425;p39"/>
          <p:cNvSpPr txBox="1"/>
          <p:nvPr/>
        </p:nvSpPr>
        <p:spPr>
          <a:xfrm>
            <a:off x="2912093" y="2391736"/>
            <a:ext cx="2028300" cy="3231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2100"/>
              <a:buFont typeface="Arial"/>
              <a:buNone/>
            </a:pPr>
            <a:r>
              <a:rPr lang="nl-NL" sz="2100" b="1" i="0" u="none" strike="noStrike" cap="none">
                <a:solidFill>
                  <a:schemeClr val="accent1"/>
                </a:solidFill>
                <a:latin typeface="Open Sans ExtraBold"/>
                <a:ea typeface="Open Sans ExtraBold"/>
                <a:cs typeface="Open Sans ExtraBold"/>
                <a:sym typeface="Open Sans ExtraBold"/>
              </a:rPr>
              <a:t>Sociale doelen</a:t>
            </a:r>
            <a:endParaRPr sz="900" b="0" i="0" u="none" strike="noStrike" cap="none">
              <a:solidFill>
                <a:schemeClr val="accent1"/>
              </a:solidFill>
              <a:latin typeface="Arial"/>
              <a:ea typeface="Arial"/>
              <a:cs typeface="Arial"/>
              <a:sym typeface="Arial"/>
            </a:endParaRPr>
          </a:p>
        </p:txBody>
      </p:sp>
      <p:pic>
        <p:nvPicPr>
          <p:cNvPr id="426" name="Google Shape;426;p39"/>
          <p:cNvPicPr preferRelativeResize="0"/>
          <p:nvPr/>
        </p:nvPicPr>
        <p:blipFill rotWithShape="1">
          <a:blip r:embed="rId8">
            <a:alphaModFix/>
          </a:blip>
          <a:srcRect/>
          <a:stretch/>
        </p:blipFill>
        <p:spPr>
          <a:xfrm rot="7773950">
            <a:off x="5239416" y="3845738"/>
            <a:ext cx="215556" cy="686892"/>
          </a:xfrm>
          <a:prstGeom prst="rect">
            <a:avLst/>
          </a:prstGeom>
          <a:noFill/>
          <a:ln>
            <a:noFill/>
          </a:ln>
        </p:spPr>
      </p:pic>
      <p:sp>
        <p:nvSpPr>
          <p:cNvPr id="427" name="Google Shape;427;p39"/>
          <p:cNvSpPr txBox="1"/>
          <p:nvPr/>
        </p:nvSpPr>
        <p:spPr>
          <a:xfrm>
            <a:off x="2659535" y="3612299"/>
            <a:ext cx="2847000" cy="323100"/>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Clr>
                <a:srgbClr val="000000"/>
              </a:buClr>
              <a:buSzPts val="2100"/>
              <a:buFont typeface="Arial"/>
              <a:buNone/>
            </a:pPr>
            <a:r>
              <a:rPr lang="nl-NL" sz="2100" b="1" i="0" u="none" strike="noStrike" cap="none">
                <a:solidFill>
                  <a:schemeClr val="accent1"/>
                </a:solidFill>
                <a:latin typeface="Open Sans ExtraBold"/>
                <a:ea typeface="Open Sans ExtraBold"/>
                <a:cs typeface="Open Sans ExtraBold"/>
                <a:sym typeface="Open Sans ExtraBold"/>
              </a:rPr>
              <a:t>    Groene doelen</a:t>
            </a:r>
            <a:endParaRPr sz="900" b="0" i="0" u="none" strike="noStrike" cap="none">
              <a:solidFill>
                <a:schemeClr val="accent1"/>
              </a:solidFill>
              <a:latin typeface="Arial"/>
              <a:ea typeface="Arial"/>
              <a:cs typeface="Arial"/>
              <a:sym typeface="Arial"/>
            </a:endParaRPr>
          </a:p>
        </p:txBody>
      </p:sp>
      <p:sp>
        <p:nvSpPr>
          <p:cNvPr id="428" name="Google Shape;428;p39"/>
          <p:cNvSpPr txBox="1"/>
          <p:nvPr/>
        </p:nvSpPr>
        <p:spPr>
          <a:xfrm>
            <a:off x="205500" y="3201200"/>
            <a:ext cx="1715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Wat is handig om te weten over de doelen?</a:t>
            </a:r>
            <a:endParaRPr sz="140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137fba886f7_0_0"/>
          <p:cNvSpPr/>
          <p:nvPr/>
        </p:nvSpPr>
        <p:spPr>
          <a:xfrm>
            <a:off x="0" y="0"/>
            <a:ext cx="4401000" cy="6858000"/>
          </a:xfrm>
          <a:prstGeom prst="rect">
            <a:avLst/>
          </a:prstGeom>
          <a:solidFill>
            <a:srgbClr val="E114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g137fba886f7_0_0"/>
          <p:cNvSpPr txBox="1"/>
          <p:nvPr/>
        </p:nvSpPr>
        <p:spPr>
          <a:xfrm>
            <a:off x="546629" y="998426"/>
            <a:ext cx="3467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a:solidFill>
                  <a:schemeClr val="lt1"/>
                </a:solidFill>
                <a:latin typeface="Roboto Medium"/>
                <a:ea typeface="Roboto Medium"/>
                <a:cs typeface="Roboto Medium"/>
                <a:sym typeface="Roboto Medium"/>
              </a:rPr>
              <a:t>Hallo…</a:t>
            </a:r>
            <a:endParaRPr>
              <a:latin typeface="Roboto Medium"/>
              <a:ea typeface="Roboto Medium"/>
              <a:cs typeface="Roboto Medium"/>
              <a:sym typeface="Roboto Medium"/>
            </a:endParaRPr>
          </a:p>
          <a:p>
            <a:pPr marL="0" marR="0" lvl="0" indent="0" algn="r" rtl="0">
              <a:lnSpc>
                <a:spcPct val="100000"/>
              </a:lnSpc>
              <a:spcBef>
                <a:spcPts val="0"/>
              </a:spcBef>
              <a:spcAft>
                <a:spcPts val="0"/>
              </a:spcAft>
              <a:buNone/>
            </a:pPr>
            <a:endParaRPr sz="4000" i="0" u="none" strike="noStrike" cap="none">
              <a:solidFill>
                <a:srgbClr val="00B050"/>
              </a:solidFill>
              <a:latin typeface="Roboto Medium"/>
              <a:ea typeface="Roboto Medium"/>
              <a:cs typeface="Roboto Medium"/>
              <a:sym typeface="Roboto Medium"/>
            </a:endParaRPr>
          </a:p>
        </p:txBody>
      </p:sp>
      <p:sp>
        <p:nvSpPr>
          <p:cNvPr id="178" name="Google Shape;178;g137fba886f7_0_0"/>
          <p:cNvSpPr txBox="1"/>
          <p:nvPr/>
        </p:nvSpPr>
        <p:spPr>
          <a:xfrm>
            <a:off x="159329" y="2634860"/>
            <a:ext cx="4241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nl-NL" sz="1600" b="0" i="0" u="none" strike="noStrike" cap="none">
                <a:solidFill>
                  <a:srgbClr val="488BC6"/>
                </a:solidFill>
                <a:latin typeface="Avenir"/>
                <a:ea typeface="Avenir"/>
                <a:cs typeface="Avenir"/>
                <a:sym typeface="Avenir"/>
              </a:rPr>
              <a:t> </a:t>
            </a:r>
            <a:endParaRPr/>
          </a:p>
        </p:txBody>
      </p:sp>
      <p:sp>
        <p:nvSpPr>
          <p:cNvPr id="179" name="Google Shape;179;g137fba886f7_0_0"/>
          <p:cNvSpPr txBox="1"/>
          <p:nvPr/>
        </p:nvSpPr>
        <p:spPr>
          <a:xfrm>
            <a:off x="546625" y="1831725"/>
            <a:ext cx="3467100" cy="34479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Introductie gastdocent</a:t>
            </a:r>
            <a:endParaRPr sz="1800" b="1">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Wie ben ik?</a:t>
            </a:r>
            <a:endParaRPr sz="1800" b="1">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Waarom geef ik deze les?</a:t>
            </a: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r>
              <a:rPr lang="nl-NL" sz="2000" b="1">
                <a:solidFill>
                  <a:schemeClr val="lt1"/>
                </a:solidFill>
                <a:latin typeface="Avenir"/>
                <a:ea typeface="Avenir"/>
                <a:cs typeface="Avenir"/>
                <a:sym typeface="Avenir"/>
              </a:rPr>
              <a:t>    Samen weten we meer!</a:t>
            </a:r>
            <a:endParaRPr sz="2000" b="1">
              <a:solidFill>
                <a:schemeClr val="lt1"/>
              </a:solidFill>
              <a:latin typeface="Avenir"/>
              <a:ea typeface="Avenir"/>
              <a:cs typeface="Avenir"/>
              <a:sym typeface="Avenir"/>
            </a:endParaRPr>
          </a:p>
        </p:txBody>
      </p:sp>
      <p:pic>
        <p:nvPicPr>
          <p:cNvPr id="180" name="Google Shape;180;g137fba886f7_0_0"/>
          <p:cNvPicPr preferRelativeResize="0"/>
          <p:nvPr/>
        </p:nvPicPr>
        <p:blipFill>
          <a:blip r:embed="rId3">
            <a:alphaModFix/>
          </a:blip>
          <a:stretch>
            <a:fillRect/>
          </a:stretch>
        </p:blipFill>
        <p:spPr>
          <a:xfrm>
            <a:off x="5530779" y="152400"/>
            <a:ext cx="5857875" cy="5857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423775ba45_0_23"/>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4" name="Google Shape;434;g1423775ba45_0_23"/>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35" name="Google Shape;435;g1423775ba45_0_23"/>
          <p:cNvPicPr preferRelativeResize="0"/>
          <p:nvPr/>
        </p:nvPicPr>
        <p:blipFill rotWithShape="1">
          <a:blip r:embed="rId4">
            <a:alphaModFix/>
          </a:blip>
          <a:srcRect/>
          <a:stretch/>
        </p:blipFill>
        <p:spPr>
          <a:xfrm>
            <a:off x="304800" y="6216484"/>
            <a:ext cx="11887200" cy="642636"/>
          </a:xfrm>
          <a:prstGeom prst="rect">
            <a:avLst/>
          </a:prstGeom>
          <a:noFill/>
          <a:ln>
            <a:noFill/>
          </a:ln>
        </p:spPr>
      </p:pic>
      <p:sp>
        <p:nvSpPr>
          <p:cNvPr id="436" name="Google Shape;436;g1423775ba45_0_23"/>
          <p:cNvSpPr txBox="1"/>
          <p:nvPr/>
        </p:nvSpPr>
        <p:spPr>
          <a:xfrm>
            <a:off x="205501" y="3201200"/>
            <a:ext cx="1636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Wat is handig om te weten over de doelen?</a:t>
            </a:r>
            <a:endParaRPr sz="1400" i="0" u="none" strike="noStrike" cap="none">
              <a:solidFill>
                <a:srgbClr val="000000"/>
              </a:solidFill>
              <a:latin typeface="Roboto Medium"/>
              <a:ea typeface="Roboto Medium"/>
              <a:cs typeface="Roboto Medium"/>
              <a:sym typeface="Roboto Medium"/>
            </a:endParaRPr>
          </a:p>
        </p:txBody>
      </p:sp>
      <p:sp>
        <p:nvSpPr>
          <p:cNvPr id="437" name="Google Shape;437;g1423775ba45_0_23"/>
          <p:cNvSpPr txBox="1"/>
          <p:nvPr/>
        </p:nvSpPr>
        <p:spPr>
          <a:xfrm>
            <a:off x="5881199" y="386710"/>
            <a:ext cx="61584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3000" b="1">
                <a:solidFill>
                  <a:srgbClr val="14496B"/>
                </a:solidFill>
                <a:highlight>
                  <a:schemeClr val="lt1"/>
                </a:highlight>
                <a:latin typeface="Open Sans"/>
                <a:ea typeface="Open Sans"/>
                <a:cs typeface="Open Sans"/>
                <a:sym typeface="Open Sans"/>
              </a:rPr>
              <a:t>SDG PUZZEL</a:t>
            </a:r>
            <a:endParaRPr sz="3000" b="1" i="0" u="none" strike="noStrike" cap="none">
              <a:solidFill>
                <a:srgbClr val="14496B"/>
              </a:solidFill>
              <a:highlight>
                <a:schemeClr val="lt1"/>
              </a:highlight>
              <a:latin typeface="Open Sans"/>
              <a:ea typeface="Open Sans"/>
              <a:cs typeface="Open Sans"/>
              <a:sym typeface="Open Sans"/>
            </a:endParaRPr>
          </a:p>
        </p:txBody>
      </p:sp>
      <p:pic>
        <p:nvPicPr>
          <p:cNvPr id="438" name="Google Shape;438;g1423775ba45_0_23"/>
          <p:cNvPicPr preferRelativeResize="0"/>
          <p:nvPr/>
        </p:nvPicPr>
        <p:blipFill>
          <a:blip r:embed="rId5">
            <a:alphaModFix/>
          </a:blip>
          <a:stretch>
            <a:fillRect/>
          </a:stretch>
        </p:blipFill>
        <p:spPr>
          <a:xfrm>
            <a:off x="2524200" y="1232960"/>
            <a:ext cx="9515399" cy="476821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0"/>
          <p:cNvPicPr preferRelativeResize="0"/>
          <p:nvPr/>
        </p:nvPicPr>
        <p:blipFill rotWithShape="1">
          <a:blip r:embed="rId3">
            <a:alphaModFix/>
          </a:blip>
          <a:srcRect/>
          <a:stretch/>
        </p:blipFill>
        <p:spPr>
          <a:xfrm>
            <a:off x="0" y="0"/>
            <a:ext cx="6248400" cy="6248400"/>
          </a:xfrm>
          <a:prstGeom prst="rect">
            <a:avLst/>
          </a:prstGeom>
          <a:noFill/>
          <a:ln>
            <a:noFill/>
          </a:ln>
        </p:spPr>
      </p:pic>
      <p:sp>
        <p:nvSpPr>
          <p:cNvPr id="444" name="Google Shape;444;p40"/>
          <p:cNvSpPr txBox="1"/>
          <p:nvPr/>
        </p:nvSpPr>
        <p:spPr>
          <a:xfrm>
            <a:off x="6095998" y="1269775"/>
            <a:ext cx="4796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500" b="1" i="0" u="none" strike="noStrike" cap="none">
                <a:solidFill>
                  <a:schemeClr val="accent1"/>
                </a:solidFill>
              </a:rPr>
              <a:t>Lees de thema’s per doel hieronder door. Welk doel spreekt jou erg aan? Waarom?</a:t>
            </a:r>
            <a:endParaRPr sz="1500" b="1">
              <a:solidFill>
                <a:schemeClr val="accent1"/>
              </a:solidFill>
            </a:endParaRPr>
          </a:p>
        </p:txBody>
      </p:sp>
      <p:pic>
        <p:nvPicPr>
          <p:cNvPr id="445" name="Google Shape;445;p40"/>
          <p:cNvPicPr preferRelativeResize="0"/>
          <p:nvPr/>
        </p:nvPicPr>
        <p:blipFill rotWithShape="1">
          <a:blip r:embed="rId4">
            <a:alphaModFix/>
          </a:blip>
          <a:srcRect t="46667"/>
          <a:stretch/>
        </p:blipFill>
        <p:spPr>
          <a:xfrm>
            <a:off x="9149007" y="2010157"/>
            <a:ext cx="2916845" cy="3657600"/>
          </a:xfrm>
          <a:prstGeom prst="rect">
            <a:avLst/>
          </a:prstGeom>
          <a:noFill/>
          <a:ln>
            <a:noFill/>
          </a:ln>
        </p:spPr>
      </p:pic>
      <p:pic>
        <p:nvPicPr>
          <p:cNvPr id="446" name="Google Shape;446;p40"/>
          <p:cNvPicPr preferRelativeResize="0"/>
          <p:nvPr/>
        </p:nvPicPr>
        <p:blipFill rotWithShape="1">
          <a:blip r:embed="rId4">
            <a:alphaModFix/>
          </a:blip>
          <a:srcRect b="53262"/>
          <a:stretch/>
        </p:blipFill>
        <p:spPr>
          <a:xfrm>
            <a:off x="6096000" y="2010150"/>
            <a:ext cx="2916850" cy="3253424"/>
          </a:xfrm>
          <a:prstGeom prst="rect">
            <a:avLst/>
          </a:prstGeom>
          <a:noFill/>
          <a:ln>
            <a:noFill/>
          </a:ln>
        </p:spPr>
      </p:pic>
      <p:sp>
        <p:nvSpPr>
          <p:cNvPr id="447" name="Google Shape;447;p40"/>
          <p:cNvSpPr txBox="1"/>
          <p:nvPr/>
        </p:nvSpPr>
        <p:spPr>
          <a:xfrm>
            <a:off x="5757001" y="245599"/>
            <a:ext cx="6158400" cy="492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2600" b="1">
                <a:solidFill>
                  <a:srgbClr val="14496B"/>
                </a:solidFill>
              </a:rPr>
              <a:t>WAAR GAAT ELK DOEL OVER</a:t>
            </a:r>
            <a:r>
              <a:rPr lang="nl-NL" sz="2600" b="1" i="0" u="none" strike="noStrike" cap="none">
                <a:solidFill>
                  <a:srgbClr val="14496B"/>
                </a:solidFill>
              </a:rPr>
              <a:t>?</a:t>
            </a:r>
            <a:endParaRPr sz="1600" b="1">
              <a:solidFill>
                <a:srgbClr val="14496B"/>
              </a:solidFill>
            </a:endParaRPr>
          </a:p>
        </p:txBody>
      </p:sp>
      <p:sp>
        <p:nvSpPr>
          <p:cNvPr id="448" name="Google Shape;448;p40"/>
          <p:cNvSpPr/>
          <p:nvPr/>
        </p:nvSpPr>
        <p:spPr>
          <a:xfrm>
            <a:off x="0" y="6014971"/>
            <a:ext cx="6248400" cy="843029"/>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9" name="Google Shape;449;p40"/>
          <p:cNvSpPr txBox="1"/>
          <p:nvPr/>
        </p:nvSpPr>
        <p:spPr>
          <a:xfrm>
            <a:off x="6525495" y="6100122"/>
            <a:ext cx="1200331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200" b="1" i="0" u="none" strike="noStrike" cap="none">
                <a:solidFill>
                  <a:schemeClr val="dk2"/>
                </a:solidFill>
                <a:latin typeface="Arial"/>
                <a:ea typeface="Arial"/>
                <a:cs typeface="Arial"/>
                <a:sym typeface="Arial"/>
              </a:rPr>
              <a:t>Meer info op </a:t>
            </a:r>
            <a:r>
              <a:rPr lang="nl-NL" sz="1200" b="1"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www.sdgnederland.nl</a:t>
            </a:r>
            <a:r>
              <a:rPr lang="nl-NL" sz="1200" b="1" i="0" u="none" strike="noStrike" cap="none">
                <a:solidFill>
                  <a:schemeClr val="dk2"/>
                </a:solidFill>
                <a:latin typeface="Arial"/>
                <a:ea typeface="Arial"/>
                <a:cs typeface="Arial"/>
                <a:sym typeface="Arial"/>
              </a:rPr>
              <a:t> of op </a:t>
            </a:r>
            <a:r>
              <a:rPr lang="nl-NL" sz="1200" b="1"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www.17doelendiejedeelt.nl</a:t>
            </a:r>
            <a:endParaRPr sz="1200" b="1" i="0" u="none" strike="noStrike" cap="none">
              <a:solidFill>
                <a:schemeClr val="dk2"/>
              </a:solidFill>
              <a:latin typeface="Arial"/>
              <a:ea typeface="Arial"/>
              <a:cs typeface="Arial"/>
              <a:sym typeface="Arial"/>
            </a:endParaRPr>
          </a:p>
        </p:txBody>
      </p:sp>
      <p:sp>
        <p:nvSpPr>
          <p:cNvPr id="450" name="Google Shape;450;p40"/>
          <p:cNvSpPr txBox="1"/>
          <p:nvPr/>
        </p:nvSpPr>
        <p:spPr>
          <a:xfrm>
            <a:off x="45001" y="4105549"/>
            <a:ext cx="61584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400" b="1">
                <a:solidFill>
                  <a:srgbClr val="488BC7"/>
                </a:solidFill>
              </a:rPr>
              <a:t>KOMPAS</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c8d2f9c4ca_1_348"/>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c8d2f9c4ca_1_348"/>
          <p:cNvPicPr preferRelativeResize="0"/>
          <p:nvPr/>
        </p:nvPicPr>
        <p:blipFill rotWithShape="1">
          <a:blip r:embed="rId3">
            <a:alphaModFix/>
          </a:blip>
          <a:srcRect/>
          <a:stretch/>
        </p:blipFill>
        <p:spPr>
          <a:xfrm>
            <a:off x="152399" y="219075"/>
            <a:ext cx="2066925" cy="2066925"/>
          </a:xfrm>
          <a:prstGeom prst="rect">
            <a:avLst/>
          </a:prstGeom>
          <a:noFill/>
          <a:ln>
            <a:noFill/>
          </a:ln>
        </p:spPr>
      </p:pic>
      <p:sp>
        <p:nvSpPr>
          <p:cNvPr id="457" name="Google Shape;457;gc8d2f9c4ca_1_348"/>
          <p:cNvSpPr/>
          <p:nvPr/>
        </p:nvSpPr>
        <p:spPr>
          <a:xfrm>
            <a:off x="3342525" y="2695525"/>
            <a:ext cx="8029800" cy="2773200"/>
          </a:xfrm>
          <a:prstGeom prst="rect">
            <a:avLst/>
          </a:prstGeom>
          <a:noFill/>
          <a:ln>
            <a:noFill/>
          </a:ln>
        </p:spPr>
        <p:txBody>
          <a:bodyPr spcFirstLastPara="1" wrap="square" lIns="91425" tIns="45700" rIns="91425" bIns="45700" anchor="t" anchorCtr="0">
            <a:noAutofit/>
          </a:bodyPr>
          <a:lstStyle/>
          <a:p>
            <a:pPr marL="736600" marR="0" lvl="0" indent="0" algn="l" rtl="0">
              <a:lnSpc>
                <a:spcPct val="100000"/>
              </a:lnSpc>
              <a:spcBef>
                <a:spcPts val="0"/>
              </a:spcBef>
              <a:spcAft>
                <a:spcPts val="0"/>
              </a:spcAft>
              <a:buNone/>
            </a:pPr>
            <a:endParaRPr sz="3200" b="1">
              <a:solidFill>
                <a:schemeClr val="dk1"/>
              </a:solidFill>
              <a:latin typeface="Trebuchet MS"/>
              <a:ea typeface="Trebuchet MS"/>
              <a:cs typeface="Trebuchet MS"/>
              <a:sym typeface="Trebuchet MS"/>
            </a:endParaRPr>
          </a:p>
          <a:p>
            <a:pPr marL="736600" marR="0" lvl="0" indent="0" algn="l" rtl="0">
              <a:lnSpc>
                <a:spcPct val="100000"/>
              </a:lnSpc>
              <a:spcBef>
                <a:spcPts val="0"/>
              </a:spcBef>
              <a:spcAft>
                <a:spcPts val="0"/>
              </a:spcAft>
              <a:buNone/>
            </a:pPr>
            <a:r>
              <a:rPr lang="nl-NL" sz="2000" b="1" i="0" u="none" strike="noStrike" cap="none">
                <a:solidFill>
                  <a:srgbClr val="14496B"/>
                </a:solidFill>
                <a:latin typeface="Avenir"/>
                <a:ea typeface="Avenir"/>
                <a:cs typeface="Avenir"/>
                <a:sym typeface="Avenir"/>
              </a:rPr>
              <a:t>Nu jullie!</a:t>
            </a:r>
            <a:endParaRPr sz="2000" b="1" i="0" u="none" strike="noStrike" cap="none">
              <a:solidFill>
                <a:srgbClr val="14496B"/>
              </a:solidFill>
              <a:latin typeface="Avenir"/>
              <a:ea typeface="Avenir"/>
              <a:cs typeface="Avenir"/>
              <a:sym typeface="Avenir"/>
            </a:endParaRPr>
          </a:p>
          <a:p>
            <a:pPr marL="736600" marR="0" lvl="0" indent="0" algn="l" rtl="0">
              <a:lnSpc>
                <a:spcPct val="100000"/>
              </a:lnSpc>
              <a:spcBef>
                <a:spcPts val="0"/>
              </a:spcBef>
              <a:spcAft>
                <a:spcPts val="0"/>
              </a:spcAft>
              <a:buNone/>
            </a:pPr>
            <a:endParaRPr sz="2000" b="1">
              <a:solidFill>
                <a:srgbClr val="14496B"/>
              </a:solidFill>
              <a:latin typeface="Avenir"/>
              <a:ea typeface="Avenir"/>
              <a:cs typeface="Avenir"/>
              <a:sym typeface="Avenir"/>
            </a:endParaRPr>
          </a:p>
          <a:p>
            <a:pPr marL="736600" marR="0" lvl="0" indent="0" algn="l" rtl="0">
              <a:lnSpc>
                <a:spcPct val="100000"/>
              </a:lnSpc>
              <a:spcBef>
                <a:spcPts val="0"/>
              </a:spcBef>
              <a:spcAft>
                <a:spcPts val="0"/>
              </a:spcAft>
              <a:buNone/>
            </a:pPr>
            <a:r>
              <a:rPr lang="nl-NL" sz="2000" b="1" i="0" u="none" strike="noStrike" cap="none">
                <a:solidFill>
                  <a:srgbClr val="14496B"/>
                </a:solidFill>
                <a:latin typeface="Avenir"/>
                <a:ea typeface="Avenir"/>
                <a:cs typeface="Avenir"/>
                <a:sym typeface="Avenir"/>
              </a:rPr>
              <a:t>Een oefening om het raakvlak tussen jouw dagelijks leven en de samenhang tussen de 17 SDG</a:t>
            </a:r>
            <a:r>
              <a:rPr lang="nl-NL" sz="2000" b="1">
                <a:solidFill>
                  <a:srgbClr val="14496B"/>
                </a:solidFill>
                <a:latin typeface="Avenir"/>
                <a:ea typeface="Avenir"/>
                <a:cs typeface="Avenir"/>
                <a:sym typeface="Avenir"/>
              </a:rPr>
              <a:t>'</a:t>
            </a:r>
            <a:r>
              <a:rPr lang="nl-NL" sz="2000" b="1" i="0" u="none" strike="noStrike" cap="none">
                <a:solidFill>
                  <a:srgbClr val="14496B"/>
                </a:solidFill>
                <a:latin typeface="Avenir"/>
                <a:ea typeface="Avenir"/>
                <a:cs typeface="Avenir"/>
                <a:sym typeface="Avenir"/>
              </a:rPr>
              <a:t>s te onderzoeken.</a:t>
            </a:r>
            <a:r>
              <a:rPr lang="nl-NL" sz="2000" b="1">
                <a:solidFill>
                  <a:srgbClr val="14496B"/>
                </a:solidFill>
                <a:latin typeface="Avenir"/>
                <a:ea typeface="Avenir"/>
                <a:cs typeface="Avenir"/>
                <a:sym typeface="Avenir"/>
              </a:rPr>
              <a:t> In dit geval een t-shirt…</a:t>
            </a:r>
            <a:endParaRPr sz="2000" b="1" i="0" u="none" strike="noStrike" cap="none">
              <a:solidFill>
                <a:srgbClr val="14496B"/>
              </a:solidFill>
              <a:latin typeface="Avenir"/>
              <a:ea typeface="Avenir"/>
              <a:cs typeface="Avenir"/>
              <a:sym typeface="Avenir"/>
            </a:endParaRPr>
          </a:p>
          <a:p>
            <a:pPr marL="736600" marR="0" lvl="0" indent="0" algn="l" rtl="0">
              <a:lnSpc>
                <a:spcPct val="100000"/>
              </a:lnSpc>
              <a:spcBef>
                <a:spcPts val="0"/>
              </a:spcBef>
              <a:spcAft>
                <a:spcPts val="0"/>
              </a:spcAft>
              <a:buNone/>
            </a:pPr>
            <a:endParaRPr b="1">
              <a:solidFill>
                <a:srgbClr val="14496B"/>
              </a:solidFill>
            </a:endParaRPr>
          </a:p>
        </p:txBody>
      </p:sp>
      <p:pic>
        <p:nvPicPr>
          <p:cNvPr id="458" name="Google Shape;458;gc8d2f9c4ca_1_348"/>
          <p:cNvPicPr preferRelativeResize="0"/>
          <p:nvPr/>
        </p:nvPicPr>
        <p:blipFill rotWithShape="1">
          <a:blip r:embed="rId4">
            <a:alphaModFix/>
          </a:blip>
          <a:srcRect/>
          <a:stretch/>
        </p:blipFill>
        <p:spPr>
          <a:xfrm>
            <a:off x="304800" y="6216484"/>
            <a:ext cx="11887200" cy="642636"/>
          </a:xfrm>
          <a:prstGeom prst="rect">
            <a:avLst/>
          </a:prstGeom>
          <a:noFill/>
          <a:ln>
            <a:noFill/>
          </a:ln>
        </p:spPr>
      </p:pic>
      <p:sp>
        <p:nvSpPr>
          <p:cNvPr id="459" name="Google Shape;459;gc8d2f9c4ca_1_348"/>
          <p:cNvSpPr txBox="1"/>
          <p:nvPr/>
        </p:nvSpPr>
        <p:spPr>
          <a:xfrm>
            <a:off x="3101875" y="448525"/>
            <a:ext cx="8116800" cy="2247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6000"/>
              <a:buFont typeface="Arial"/>
              <a:buNone/>
            </a:pPr>
            <a:r>
              <a:rPr lang="nl-NL" sz="3000" b="1">
                <a:solidFill>
                  <a:srgbClr val="14496B"/>
                </a:solidFill>
              </a:rPr>
              <a:t>ACTIE!</a:t>
            </a:r>
            <a:r>
              <a:rPr lang="nl-NL" sz="2000" b="1">
                <a:solidFill>
                  <a:srgbClr val="14496B"/>
                </a:solidFill>
              </a:rPr>
              <a:t> </a:t>
            </a:r>
            <a:endParaRPr sz="2000" b="1">
              <a:solidFill>
                <a:srgbClr val="14496B"/>
              </a:solidFill>
            </a:endParaRPr>
          </a:p>
          <a:p>
            <a:pPr marL="0" marR="0" lvl="0" indent="0" algn="ctr" rtl="0">
              <a:lnSpc>
                <a:spcPct val="139988"/>
              </a:lnSpc>
              <a:spcBef>
                <a:spcPts val="0"/>
              </a:spcBef>
              <a:spcAft>
                <a:spcPts val="0"/>
              </a:spcAft>
              <a:buClr>
                <a:srgbClr val="000000"/>
              </a:buClr>
              <a:buSzPts val="6000"/>
              <a:buFont typeface="Arial"/>
              <a:buNone/>
            </a:pPr>
            <a:r>
              <a:rPr lang="nl-NL" sz="2000" b="1">
                <a:solidFill>
                  <a:srgbClr val="14496B"/>
                </a:solidFill>
              </a:rPr>
              <a:t>NA HET BEKIJKEN VAN HET FILMPJE, DE QUIZ EN DE ACHTERGROND INFORMATIE OVER DE SDG's </a:t>
            </a:r>
            <a:endParaRPr sz="2000" b="1">
              <a:solidFill>
                <a:srgbClr val="14496B"/>
              </a:solidFill>
            </a:endParaRPr>
          </a:p>
          <a:p>
            <a:pPr marL="0" marR="0" lvl="0" indent="0" algn="ctr" rtl="0">
              <a:lnSpc>
                <a:spcPct val="139988"/>
              </a:lnSpc>
              <a:spcBef>
                <a:spcPts val="0"/>
              </a:spcBef>
              <a:spcAft>
                <a:spcPts val="0"/>
              </a:spcAft>
              <a:buClr>
                <a:srgbClr val="000000"/>
              </a:buClr>
              <a:buSzPts val="6000"/>
              <a:buFont typeface="Arial"/>
              <a:buNone/>
            </a:pPr>
            <a:r>
              <a:rPr lang="nl-NL" sz="2000" b="1">
                <a:solidFill>
                  <a:srgbClr val="14496B"/>
                </a:solidFill>
              </a:rPr>
              <a:t>IS HET TIJD VOOR EEN OEFENING</a:t>
            </a:r>
            <a:endParaRPr>
              <a:solidFill>
                <a:schemeClr val="accent1"/>
              </a:solidFill>
            </a:endParaRPr>
          </a:p>
          <a:p>
            <a:pPr marL="0" marR="0" lvl="0" indent="0" algn="ctr" rtl="0">
              <a:lnSpc>
                <a:spcPct val="139988"/>
              </a:lnSpc>
              <a:spcBef>
                <a:spcPts val="0"/>
              </a:spcBef>
              <a:spcAft>
                <a:spcPts val="0"/>
              </a:spcAft>
              <a:buClr>
                <a:srgbClr val="000000"/>
              </a:buClr>
              <a:buSzPts val="6000"/>
              <a:buFont typeface="Arial"/>
              <a:buNone/>
            </a:pPr>
            <a:endParaRPr sz="2000" b="0" i="0" u="none" strike="noStrike" cap="none">
              <a:solidFill>
                <a:schemeClr val="accent1"/>
              </a:solidFill>
              <a:latin typeface="Arial"/>
              <a:ea typeface="Arial"/>
              <a:cs typeface="Arial"/>
              <a:sym typeface="Arial"/>
            </a:endParaRPr>
          </a:p>
        </p:txBody>
      </p:sp>
      <p:sp>
        <p:nvSpPr>
          <p:cNvPr id="460" name="Google Shape;460;gc8d2f9c4ca_1_348"/>
          <p:cNvSpPr txBox="1"/>
          <p:nvPr/>
        </p:nvSpPr>
        <p:spPr>
          <a:xfrm>
            <a:off x="304799" y="3402175"/>
            <a:ext cx="13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Next step!</a:t>
            </a:r>
            <a:endParaRPr sz="140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6" name="Google Shape;466;p41"/>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67" name="Google Shape;467;p41"/>
          <p:cNvPicPr preferRelativeResize="0"/>
          <p:nvPr/>
        </p:nvPicPr>
        <p:blipFill rotWithShape="1">
          <a:blip r:embed="rId4">
            <a:alphaModFix/>
          </a:blip>
          <a:srcRect/>
          <a:stretch/>
        </p:blipFill>
        <p:spPr>
          <a:xfrm>
            <a:off x="304800" y="6227849"/>
            <a:ext cx="11887200" cy="642636"/>
          </a:xfrm>
          <a:prstGeom prst="rect">
            <a:avLst/>
          </a:prstGeom>
          <a:noFill/>
          <a:ln>
            <a:noFill/>
          </a:ln>
        </p:spPr>
      </p:pic>
      <p:sp>
        <p:nvSpPr>
          <p:cNvPr id="468" name="Google Shape;468;p41"/>
          <p:cNvSpPr txBox="1"/>
          <p:nvPr/>
        </p:nvSpPr>
        <p:spPr>
          <a:xfrm>
            <a:off x="3932311" y="579025"/>
            <a:ext cx="5489400" cy="554100"/>
          </a:xfrm>
          <a:prstGeom prst="rect">
            <a:avLst/>
          </a:prstGeom>
          <a:noFill/>
          <a:ln>
            <a:noFill/>
          </a:ln>
        </p:spPr>
        <p:txBody>
          <a:bodyPr spcFirstLastPara="1" wrap="square" lIns="91425" tIns="45700" rIns="91425" bIns="45700" anchor="t" anchorCtr="0">
            <a:spAutoFit/>
          </a:bodyPr>
          <a:lstStyle/>
          <a:p>
            <a:pPr marL="736600" marR="0" lvl="0" indent="0" algn="l" rtl="0">
              <a:lnSpc>
                <a:spcPct val="100000"/>
              </a:lnSpc>
              <a:spcBef>
                <a:spcPts val="0"/>
              </a:spcBef>
              <a:spcAft>
                <a:spcPts val="0"/>
              </a:spcAft>
              <a:buClr>
                <a:srgbClr val="000000"/>
              </a:buClr>
              <a:buFont typeface="Arial"/>
              <a:buNone/>
            </a:pPr>
            <a:r>
              <a:rPr lang="nl-NL" sz="3000" b="1">
                <a:solidFill>
                  <a:srgbClr val="14496B"/>
                </a:solidFill>
                <a:latin typeface="Open Sans"/>
                <a:ea typeface="Open Sans"/>
                <a:cs typeface="Open Sans"/>
                <a:sym typeface="Open Sans"/>
              </a:rPr>
              <a:t>DE T-SHIRT OEFENING</a:t>
            </a:r>
            <a:endParaRPr sz="3000" b="1">
              <a:solidFill>
                <a:srgbClr val="14496B"/>
              </a:solidFill>
              <a:latin typeface="Open Sans"/>
              <a:ea typeface="Open Sans"/>
              <a:cs typeface="Open Sans"/>
              <a:sym typeface="Open Sans"/>
            </a:endParaRPr>
          </a:p>
        </p:txBody>
      </p:sp>
      <p:sp>
        <p:nvSpPr>
          <p:cNvPr id="469" name="Google Shape;469;p41"/>
          <p:cNvSpPr txBox="1"/>
          <p:nvPr/>
        </p:nvSpPr>
        <p:spPr>
          <a:xfrm>
            <a:off x="3131250" y="1133125"/>
            <a:ext cx="9060600" cy="2739900"/>
          </a:xfrm>
          <a:prstGeom prst="rect">
            <a:avLst/>
          </a:prstGeom>
          <a:noFill/>
          <a:ln>
            <a:noFill/>
          </a:ln>
        </p:spPr>
        <p:txBody>
          <a:bodyPr spcFirstLastPara="1" wrap="square" lIns="91425" tIns="45700" rIns="91425" bIns="45700" anchor="t" anchorCtr="0">
            <a:spAutoFit/>
          </a:bodyPr>
          <a:lstStyle/>
          <a:p>
            <a:pPr marL="736600" marR="0" lvl="0" indent="0" algn="l" rtl="0">
              <a:lnSpc>
                <a:spcPct val="100000"/>
              </a:lnSpc>
              <a:spcBef>
                <a:spcPts val="0"/>
              </a:spcBef>
              <a:spcAft>
                <a:spcPts val="0"/>
              </a:spcAft>
              <a:buNone/>
            </a:pPr>
            <a:r>
              <a:rPr lang="nl-NL" sz="2000" b="1">
                <a:solidFill>
                  <a:schemeClr val="accent1"/>
                </a:solidFill>
                <a:latin typeface="Avenir"/>
                <a:ea typeface="Avenir"/>
                <a:cs typeface="Avenir"/>
                <a:sym typeface="Avenir"/>
              </a:rPr>
              <a:t>Een T-shirt wordt gemaakt, gedragen en weggegooid. </a:t>
            </a:r>
            <a:endParaRPr sz="2000" b="1">
              <a:solidFill>
                <a:schemeClr val="accent1"/>
              </a:solidFill>
              <a:latin typeface="Avenir"/>
              <a:ea typeface="Avenir"/>
              <a:cs typeface="Avenir"/>
              <a:sym typeface="Avenir"/>
            </a:endParaRPr>
          </a:p>
          <a:p>
            <a:pPr marL="736600" marR="0" lvl="0" indent="0" algn="l" rtl="0">
              <a:lnSpc>
                <a:spcPct val="100000"/>
              </a:lnSpc>
              <a:spcBef>
                <a:spcPts val="0"/>
              </a:spcBef>
              <a:spcAft>
                <a:spcPts val="0"/>
              </a:spcAft>
              <a:buNone/>
            </a:pPr>
            <a:r>
              <a:rPr lang="nl-NL" sz="2000" b="1">
                <a:solidFill>
                  <a:schemeClr val="accent1"/>
                </a:solidFill>
                <a:latin typeface="Avenir"/>
                <a:ea typeface="Avenir"/>
                <a:cs typeface="Avenir"/>
                <a:sym typeface="Avenir"/>
              </a:rPr>
              <a:t>Hoe eerlijk, groen en duurzaam is dat? </a:t>
            </a:r>
            <a:endParaRPr sz="2000" b="1">
              <a:solidFill>
                <a:schemeClr val="accent1"/>
              </a:solidFill>
              <a:latin typeface="Avenir"/>
              <a:ea typeface="Avenir"/>
              <a:cs typeface="Avenir"/>
              <a:sym typeface="Avenir"/>
            </a:endParaRPr>
          </a:p>
          <a:p>
            <a:pPr marL="736600" marR="0" lvl="0" indent="0" algn="l" rtl="0">
              <a:lnSpc>
                <a:spcPct val="100000"/>
              </a:lnSpc>
              <a:spcBef>
                <a:spcPts val="0"/>
              </a:spcBef>
              <a:spcAft>
                <a:spcPts val="0"/>
              </a:spcAft>
              <a:buNone/>
            </a:pPr>
            <a:endParaRPr sz="2000" b="1">
              <a:solidFill>
                <a:schemeClr val="accent1"/>
              </a:solidFill>
              <a:latin typeface="Avenir"/>
              <a:ea typeface="Avenir"/>
              <a:cs typeface="Avenir"/>
              <a:sym typeface="Avenir"/>
            </a:endParaRPr>
          </a:p>
          <a:p>
            <a:pPr marL="736600" marR="0" lvl="0" indent="0" algn="l" rtl="0">
              <a:lnSpc>
                <a:spcPct val="100000"/>
              </a:lnSpc>
              <a:spcBef>
                <a:spcPts val="0"/>
              </a:spcBef>
              <a:spcAft>
                <a:spcPts val="0"/>
              </a:spcAft>
              <a:buNone/>
            </a:pPr>
            <a:r>
              <a:rPr lang="nl-NL" sz="2000" b="1">
                <a:solidFill>
                  <a:schemeClr val="accent1"/>
                </a:solidFill>
                <a:latin typeface="Avenir"/>
                <a:ea typeface="Avenir"/>
                <a:cs typeface="Avenir"/>
                <a:sym typeface="Avenir"/>
              </a:rPr>
              <a:t>Onderzoek het verband tussen een T-shirt en de SDG's</a:t>
            </a:r>
            <a:endParaRPr sz="2000">
              <a:solidFill>
                <a:schemeClr val="dk1"/>
              </a:solidFill>
              <a:latin typeface="Avenir"/>
              <a:ea typeface="Avenir"/>
              <a:cs typeface="Avenir"/>
              <a:sym typeface="Avenir"/>
            </a:endParaRPr>
          </a:p>
          <a:p>
            <a:pPr marL="736600" marR="0" lvl="0" indent="0" algn="l" rtl="0">
              <a:lnSpc>
                <a:spcPct val="100000"/>
              </a:lnSpc>
              <a:spcBef>
                <a:spcPts val="0"/>
              </a:spcBef>
              <a:spcAft>
                <a:spcPts val="0"/>
              </a:spcAft>
              <a:buNone/>
            </a:pPr>
            <a:endParaRPr sz="2000">
              <a:solidFill>
                <a:schemeClr val="dk1"/>
              </a:solidFill>
              <a:latin typeface="Avenir"/>
              <a:ea typeface="Avenir"/>
              <a:cs typeface="Avenir"/>
              <a:sym typeface="Avenir"/>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70" name="Google Shape;470;p41"/>
          <p:cNvSpPr txBox="1"/>
          <p:nvPr/>
        </p:nvSpPr>
        <p:spPr>
          <a:xfrm>
            <a:off x="492899" y="3986650"/>
            <a:ext cx="13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Aan de slag!</a:t>
            </a:r>
            <a:endParaRPr sz="1400" i="0" u="none" strike="noStrike" cap="none">
              <a:solidFill>
                <a:srgbClr val="000000"/>
              </a:solidFill>
              <a:latin typeface="Roboto Medium"/>
              <a:ea typeface="Roboto Medium"/>
              <a:cs typeface="Roboto Medium"/>
              <a:sym typeface="Roboto Medium"/>
            </a:endParaRPr>
          </a:p>
        </p:txBody>
      </p:sp>
      <p:pic>
        <p:nvPicPr>
          <p:cNvPr id="471" name="Google Shape;471;p41"/>
          <p:cNvPicPr preferRelativeResize="0"/>
          <p:nvPr/>
        </p:nvPicPr>
        <p:blipFill rotWithShape="1">
          <a:blip r:embed="rId5">
            <a:alphaModFix/>
          </a:blip>
          <a:srcRect l="44058" t="22767" r="-10144"/>
          <a:stretch/>
        </p:blipFill>
        <p:spPr>
          <a:xfrm>
            <a:off x="2371800" y="2872350"/>
            <a:ext cx="4222924" cy="3355500"/>
          </a:xfrm>
          <a:prstGeom prst="rect">
            <a:avLst/>
          </a:prstGeom>
          <a:noFill/>
          <a:ln>
            <a:noFill/>
          </a:ln>
        </p:spPr>
      </p:pic>
      <p:pic>
        <p:nvPicPr>
          <p:cNvPr id="472" name="Google Shape;472;p41"/>
          <p:cNvPicPr preferRelativeResize="0"/>
          <p:nvPr/>
        </p:nvPicPr>
        <p:blipFill rotWithShape="1">
          <a:blip r:embed="rId6">
            <a:alphaModFix/>
          </a:blip>
          <a:srcRect l="21642" t="-1800" b="47411"/>
          <a:stretch/>
        </p:blipFill>
        <p:spPr>
          <a:xfrm>
            <a:off x="8065000" y="2727825"/>
            <a:ext cx="4126999" cy="3500025"/>
          </a:xfrm>
          <a:prstGeom prst="rect">
            <a:avLst/>
          </a:prstGeom>
          <a:noFill/>
          <a:ln>
            <a:noFill/>
          </a:ln>
        </p:spPr>
      </p:pic>
      <p:pic>
        <p:nvPicPr>
          <p:cNvPr id="473" name="Google Shape;473;p41"/>
          <p:cNvPicPr preferRelativeResize="0"/>
          <p:nvPr/>
        </p:nvPicPr>
        <p:blipFill>
          <a:blip r:embed="rId7">
            <a:alphaModFix/>
          </a:blip>
          <a:stretch>
            <a:fillRect/>
          </a:stretch>
        </p:blipFill>
        <p:spPr>
          <a:xfrm>
            <a:off x="5289025" y="2872350"/>
            <a:ext cx="2775975" cy="3355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g137fba886f7_0_20"/>
          <p:cNvGrpSpPr/>
          <p:nvPr/>
        </p:nvGrpSpPr>
        <p:grpSpPr>
          <a:xfrm>
            <a:off x="6816407" y="438673"/>
            <a:ext cx="5980800" cy="5980800"/>
            <a:chOff x="5808395" y="582967"/>
            <a:chExt cx="5980800" cy="5980800"/>
          </a:xfrm>
        </p:grpSpPr>
        <p:grpSp>
          <p:nvGrpSpPr>
            <p:cNvPr id="479" name="Google Shape;479;g137fba886f7_0_20"/>
            <p:cNvGrpSpPr/>
            <p:nvPr/>
          </p:nvGrpSpPr>
          <p:grpSpPr>
            <a:xfrm>
              <a:off x="5808395" y="582967"/>
              <a:ext cx="5980800" cy="5980800"/>
              <a:chOff x="5808395" y="556096"/>
              <a:chExt cx="5980800" cy="5980800"/>
            </a:xfrm>
          </p:grpSpPr>
          <p:sp>
            <p:nvSpPr>
              <p:cNvPr id="480" name="Google Shape;480;g137fba886f7_0_20"/>
              <p:cNvSpPr/>
              <p:nvPr/>
            </p:nvSpPr>
            <p:spPr>
              <a:xfrm>
                <a:off x="5808395" y="556096"/>
                <a:ext cx="5980800" cy="5980800"/>
              </a:xfrm>
              <a:prstGeom prst="ellipse">
                <a:avLst/>
              </a:prstGeom>
              <a:solidFill>
                <a:srgbClr val="F6F8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1" name="Google Shape;481;g137fba886f7_0_20"/>
              <p:cNvPicPr preferRelativeResize="0"/>
              <p:nvPr/>
            </p:nvPicPr>
            <p:blipFill rotWithShape="1">
              <a:blip r:embed="rId3">
                <a:alphaModFix/>
              </a:blip>
              <a:srcRect/>
              <a:stretch/>
            </p:blipFill>
            <p:spPr>
              <a:xfrm>
                <a:off x="6746545" y="1465664"/>
                <a:ext cx="4104353" cy="4104353"/>
              </a:xfrm>
              <a:prstGeom prst="rect">
                <a:avLst/>
              </a:prstGeom>
              <a:noFill/>
              <a:ln>
                <a:noFill/>
              </a:ln>
            </p:spPr>
          </p:pic>
          <p:sp>
            <p:nvSpPr>
              <p:cNvPr id="482" name="Google Shape;482;g137fba886f7_0_20"/>
              <p:cNvSpPr/>
              <p:nvPr/>
            </p:nvSpPr>
            <p:spPr>
              <a:xfrm>
                <a:off x="7576559" y="2295678"/>
                <a:ext cx="2444400" cy="2444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83" name="Google Shape;483;g137fba886f7_0_20" descr="T-shirt Gratis Pictogram - Icon-Icons.com"/>
            <p:cNvPicPr preferRelativeResize="0"/>
            <p:nvPr/>
          </p:nvPicPr>
          <p:blipFill rotWithShape="1">
            <a:blip r:embed="rId4">
              <a:alphaModFix/>
            </a:blip>
            <a:srcRect/>
            <a:stretch/>
          </p:blipFill>
          <p:spPr>
            <a:xfrm>
              <a:off x="7999999" y="2747700"/>
              <a:ext cx="1597446" cy="1597446"/>
            </a:xfrm>
            <a:prstGeom prst="rect">
              <a:avLst/>
            </a:prstGeom>
            <a:noFill/>
            <a:ln>
              <a:noFill/>
            </a:ln>
          </p:spPr>
        </p:pic>
      </p:grpSp>
      <p:sp>
        <p:nvSpPr>
          <p:cNvPr id="484" name="Google Shape;484;g137fba886f7_0_20"/>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5" name="Google Shape;485;g137fba886f7_0_20"/>
          <p:cNvPicPr preferRelativeResize="0"/>
          <p:nvPr/>
        </p:nvPicPr>
        <p:blipFill rotWithShape="1">
          <a:blip r:embed="rId5">
            <a:alphaModFix/>
          </a:blip>
          <a:srcRect/>
          <a:stretch/>
        </p:blipFill>
        <p:spPr>
          <a:xfrm>
            <a:off x="152399" y="219075"/>
            <a:ext cx="2066925" cy="2066925"/>
          </a:xfrm>
          <a:prstGeom prst="rect">
            <a:avLst/>
          </a:prstGeom>
          <a:noFill/>
          <a:ln>
            <a:noFill/>
          </a:ln>
        </p:spPr>
      </p:pic>
      <p:pic>
        <p:nvPicPr>
          <p:cNvPr id="486" name="Google Shape;486;g137fba886f7_0_20"/>
          <p:cNvPicPr preferRelativeResize="0"/>
          <p:nvPr/>
        </p:nvPicPr>
        <p:blipFill rotWithShape="1">
          <a:blip r:embed="rId6">
            <a:alphaModFix/>
          </a:blip>
          <a:srcRect/>
          <a:stretch/>
        </p:blipFill>
        <p:spPr>
          <a:xfrm>
            <a:off x="304800" y="6227849"/>
            <a:ext cx="11887200" cy="642636"/>
          </a:xfrm>
          <a:prstGeom prst="rect">
            <a:avLst/>
          </a:prstGeom>
          <a:noFill/>
          <a:ln>
            <a:noFill/>
          </a:ln>
        </p:spPr>
      </p:pic>
      <p:sp>
        <p:nvSpPr>
          <p:cNvPr id="487" name="Google Shape;487;g137fba886f7_0_20"/>
          <p:cNvSpPr txBox="1"/>
          <p:nvPr/>
        </p:nvSpPr>
        <p:spPr>
          <a:xfrm>
            <a:off x="6346723" y="219075"/>
            <a:ext cx="5489400" cy="554100"/>
          </a:xfrm>
          <a:prstGeom prst="rect">
            <a:avLst/>
          </a:prstGeom>
          <a:noFill/>
          <a:ln>
            <a:noFill/>
          </a:ln>
        </p:spPr>
        <p:txBody>
          <a:bodyPr spcFirstLastPara="1" wrap="square" lIns="91425" tIns="45700" rIns="91425" bIns="45700" anchor="t" anchorCtr="0">
            <a:spAutoFit/>
          </a:bodyPr>
          <a:lstStyle/>
          <a:p>
            <a:pPr marL="0" lvl="0" indent="0" algn="r" rtl="0">
              <a:lnSpc>
                <a:spcPct val="139988"/>
              </a:lnSpc>
              <a:spcBef>
                <a:spcPts val="0"/>
              </a:spcBef>
              <a:spcAft>
                <a:spcPts val="0"/>
              </a:spcAft>
              <a:buClr>
                <a:schemeClr val="dk1"/>
              </a:buClr>
              <a:buSzPts val="6000"/>
              <a:buFont typeface="Arial"/>
              <a:buNone/>
            </a:pPr>
            <a:r>
              <a:rPr lang="nl-NL" sz="3000" b="1">
                <a:solidFill>
                  <a:srgbClr val="14496B"/>
                </a:solidFill>
                <a:latin typeface="Open Sans"/>
                <a:ea typeface="Open Sans"/>
                <a:cs typeface="Open Sans"/>
                <a:sym typeface="Open Sans"/>
              </a:rPr>
              <a:t>HOE DAN?!</a:t>
            </a:r>
            <a:endParaRPr sz="400" b="1">
              <a:solidFill>
                <a:srgbClr val="14496B"/>
              </a:solidFill>
              <a:latin typeface="Open Sans"/>
              <a:ea typeface="Open Sans"/>
              <a:cs typeface="Open Sans"/>
              <a:sym typeface="Open Sans"/>
            </a:endParaRPr>
          </a:p>
        </p:txBody>
      </p:sp>
      <p:sp>
        <p:nvSpPr>
          <p:cNvPr id="488" name="Google Shape;488;g137fba886f7_0_20"/>
          <p:cNvSpPr txBox="1"/>
          <p:nvPr/>
        </p:nvSpPr>
        <p:spPr>
          <a:xfrm>
            <a:off x="2527200" y="219075"/>
            <a:ext cx="5368200" cy="640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a:solidFill>
                  <a:schemeClr val="accent1"/>
                </a:solidFill>
                <a:latin typeface="Avenir"/>
                <a:ea typeface="Avenir"/>
                <a:cs typeface="Avenir"/>
                <a:sym typeface="Avenir"/>
              </a:rPr>
              <a:t>Vorm tweetallen</a:t>
            </a:r>
            <a:endParaRPr sz="2000">
              <a:solidFill>
                <a:schemeClr val="accent1"/>
              </a:solidFill>
              <a:latin typeface="Avenir"/>
              <a:ea typeface="Avenir"/>
              <a:cs typeface="Avenir"/>
              <a:sym typeface="Avenir"/>
            </a:endParaRPr>
          </a:p>
          <a:p>
            <a:pPr marL="0" marR="0" lvl="0" indent="0" algn="l" rtl="0">
              <a:lnSpc>
                <a:spcPct val="100000"/>
              </a:lnSpc>
              <a:spcBef>
                <a:spcPts val="0"/>
              </a:spcBef>
              <a:spcAft>
                <a:spcPts val="0"/>
              </a:spcAft>
              <a:buNone/>
            </a:pPr>
            <a:endParaRPr sz="100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a:solidFill>
                  <a:schemeClr val="accent1"/>
                </a:solidFill>
                <a:latin typeface="Avenir"/>
                <a:ea typeface="Avenir"/>
                <a:cs typeface="Avenir"/>
                <a:sym typeface="Avenir"/>
              </a:rPr>
              <a:t>Leg een verband tussen jouw T-shirt en elk afzonderlijke SDG:</a:t>
            </a:r>
            <a:endParaRPr sz="200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100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r>
              <a:rPr lang="nl-NL" sz="2000">
                <a:solidFill>
                  <a:schemeClr val="accent1"/>
                </a:solidFill>
                <a:latin typeface="Avenir"/>
                <a:ea typeface="Avenir"/>
                <a:cs typeface="Avenir"/>
                <a:sym typeface="Avenir"/>
              </a:rPr>
              <a:t>Hoe beïnvloedt de productie, het transport, het kopen, dragen en uiteindelijk weggooien van een t-shirt bijvoorbeeld SDG 1, SDG 2, SDG 3 enzovoort…! </a:t>
            </a:r>
            <a:endParaRPr sz="200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200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a:solidFill>
                  <a:schemeClr val="accent1"/>
                </a:solidFill>
                <a:latin typeface="Avenir"/>
                <a:ea typeface="Avenir"/>
                <a:cs typeface="Avenir"/>
                <a:sym typeface="Avenir"/>
              </a:rPr>
              <a:t>Gebruik het SDG Kompas (slide 31) om te zien waar elke SDG over gaat</a:t>
            </a:r>
            <a:endParaRPr sz="200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100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a:solidFill>
                  <a:schemeClr val="accent1"/>
                </a:solidFill>
                <a:latin typeface="Avenir"/>
                <a:ea typeface="Avenir"/>
                <a:cs typeface="Avenir"/>
                <a:sym typeface="Avenir"/>
              </a:rPr>
              <a:t>Bespreek na 15 minuten met de klas jullie antwoorden. Wat valt jullie op?</a:t>
            </a:r>
            <a:endParaRPr sz="200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100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a:solidFill>
                  <a:schemeClr val="accent1"/>
                </a:solidFill>
                <a:latin typeface="Avenir"/>
                <a:ea typeface="Avenir"/>
                <a:cs typeface="Avenir"/>
                <a:sym typeface="Avenir"/>
              </a:rPr>
              <a:t>Let op: bij een SDG kunnen vaak meerdere verbanden worden gelegd - er is dus geen goed of fout</a:t>
            </a:r>
            <a:endParaRPr sz="1800">
              <a:solidFill>
                <a:schemeClr val="accent1"/>
              </a:solidFil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89" name="Google Shape;489;g137fba886f7_0_20"/>
          <p:cNvSpPr txBox="1"/>
          <p:nvPr/>
        </p:nvSpPr>
        <p:spPr>
          <a:xfrm>
            <a:off x="304799" y="3402175"/>
            <a:ext cx="13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Aan de slag!</a:t>
            </a:r>
            <a:endParaRPr sz="140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2"/>
          <p:cNvSpPr/>
          <p:nvPr/>
        </p:nvSpPr>
        <p:spPr>
          <a:xfrm flipH="1">
            <a:off x="4830114" y="-14574"/>
            <a:ext cx="45719" cy="6857281"/>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42"/>
          <p:cNvSpPr/>
          <p:nvPr/>
        </p:nvSpPr>
        <p:spPr>
          <a:xfrm>
            <a:off x="5640415" y="5463374"/>
            <a:ext cx="6547107" cy="13575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p42"/>
          <p:cNvSpPr/>
          <p:nvPr/>
        </p:nvSpPr>
        <p:spPr>
          <a:xfrm>
            <a:off x="5640416" y="4040672"/>
            <a:ext cx="6547107" cy="6801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42"/>
          <p:cNvSpPr/>
          <p:nvPr/>
        </p:nvSpPr>
        <p:spPr>
          <a:xfrm>
            <a:off x="5644892" y="55449"/>
            <a:ext cx="6547107" cy="55554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498" name="Google Shape;498;p42"/>
          <p:cNvSpPr/>
          <p:nvPr/>
        </p:nvSpPr>
        <p:spPr>
          <a:xfrm>
            <a:off x="5643388" y="2674128"/>
            <a:ext cx="6547107" cy="64882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42"/>
          <p:cNvSpPr/>
          <p:nvPr/>
        </p:nvSpPr>
        <p:spPr>
          <a:xfrm>
            <a:off x="5664715" y="1262405"/>
            <a:ext cx="6547107" cy="70493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42"/>
          <p:cNvSpPr/>
          <p:nvPr/>
        </p:nvSpPr>
        <p:spPr>
          <a:xfrm>
            <a:off x="-3649" y="5718818"/>
            <a:ext cx="4833764" cy="109449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42"/>
          <p:cNvSpPr/>
          <p:nvPr/>
        </p:nvSpPr>
        <p:spPr>
          <a:xfrm>
            <a:off x="-3649" y="4133862"/>
            <a:ext cx="4833764" cy="6890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42"/>
          <p:cNvSpPr/>
          <p:nvPr/>
        </p:nvSpPr>
        <p:spPr>
          <a:xfrm>
            <a:off x="-3649" y="2629648"/>
            <a:ext cx="4833763" cy="74124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3" name="Google Shape;503;p42"/>
          <p:cNvSpPr/>
          <p:nvPr/>
        </p:nvSpPr>
        <p:spPr>
          <a:xfrm>
            <a:off x="0" y="834197"/>
            <a:ext cx="4830114" cy="89434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42"/>
          <p:cNvSpPr/>
          <p:nvPr/>
        </p:nvSpPr>
        <p:spPr>
          <a:xfrm flipH="1">
            <a:off x="5636829" y="76403"/>
            <a:ext cx="45719" cy="6857281"/>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42"/>
          <p:cNvSpPr/>
          <p:nvPr/>
        </p:nvSpPr>
        <p:spPr>
          <a:xfrm>
            <a:off x="526357" y="207028"/>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 </a:t>
            </a:r>
            <a:r>
              <a:rPr lang="nl-NL" sz="1400" b="0" i="0" u="none" strike="noStrike" cap="none">
                <a:solidFill>
                  <a:srgbClr val="000000"/>
                </a:solidFill>
                <a:latin typeface="Arial"/>
                <a:ea typeface="Arial"/>
                <a:cs typeface="Arial"/>
                <a:sym typeface="Arial"/>
              </a:rPr>
              <a:t>– KREEG DEGENE DIE MIJN SHIRT IN ELKAAR HEEFT GEZET NORMAAL BETAALD? </a:t>
            </a:r>
            <a:endParaRPr/>
          </a:p>
        </p:txBody>
      </p:sp>
      <p:sp>
        <p:nvSpPr>
          <p:cNvPr id="506" name="Google Shape;506;p42"/>
          <p:cNvSpPr/>
          <p:nvPr/>
        </p:nvSpPr>
        <p:spPr>
          <a:xfrm>
            <a:off x="506034" y="2751385"/>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4 </a:t>
            </a:r>
            <a:r>
              <a:rPr lang="nl-NL" sz="1400" b="0" i="0" u="none" strike="noStrike" cap="none">
                <a:solidFill>
                  <a:srgbClr val="000000"/>
                </a:solidFill>
                <a:latin typeface="Arial"/>
                <a:ea typeface="Arial"/>
                <a:cs typeface="Arial"/>
                <a:sym typeface="Arial"/>
              </a:rPr>
              <a:t>– LEER IK OP SCHOOL GENOEG OVER DUURZAME ONTWIKKELING?</a:t>
            </a:r>
            <a:endParaRPr/>
          </a:p>
        </p:txBody>
      </p:sp>
      <p:sp>
        <p:nvSpPr>
          <p:cNvPr id="507" name="Google Shape;507;p42"/>
          <p:cNvSpPr/>
          <p:nvPr/>
        </p:nvSpPr>
        <p:spPr>
          <a:xfrm>
            <a:off x="526357" y="3522116"/>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5 </a:t>
            </a:r>
            <a:r>
              <a:rPr lang="nl-NL" sz="1400" b="0" i="0" u="none" strike="noStrike" cap="none">
                <a:solidFill>
                  <a:srgbClr val="000000"/>
                </a:solidFill>
                <a:latin typeface="Arial"/>
                <a:ea typeface="Arial"/>
                <a:cs typeface="Arial"/>
                <a:sym typeface="Arial"/>
              </a:rPr>
              <a:t>– KRIJGEN MANNEN EN VROUWEN GELIJK BETAALD IN DE TEXTIELKETEN?</a:t>
            </a:r>
            <a:endParaRPr/>
          </a:p>
        </p:txBody>
      </p:sp>
      <p:sp>
        <p:nvSpPr>
          <p:cNvPr id="508" name="Google Shape;508;p42"/>
          <p:cNvSpPr/>
          <p:nvPr/>
        </p:nvSpPr>
        <p:spPr>
          <a:xfrm>
            <a:off x="526357" y="4220773"/>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6 </a:t>
            </a:r>
            <a:r>
              <a:rPr lang="nl-NL" sz="1400" b="0" i="0" u="none" strike="noStrike" cap="none">
                <a:solidFill>
                  <a:srgbClr val="000000"/>
                </a:solidFill>
                <a:latin typeface="Arial"/>
                <a:ea typeface="Arial"/>
                <a:cs typeface="Arial"/>
                <a:sym typeface="Arial"/>
              </a:rPr>
              <a:t>– HOEVEEL WATER WORDT ER BIJ HET TELEN VAN 1 KG KATOEN GEBRUIKT?</a:t>
            </a:r>
            <a:endParaRPr/>
          </a:p>
        </p:txBody>
      </p:sp>
      <p:sp>
        <p:nvSpPr>
          <p:cNvPr id="509" name="Google Shape;509;p42"/>
          <p:cNvSpPr/>
          <p:nvPr/>
        </p:nvSpPr>
        <p:spPr>
          <a:xfrm>
            <a:off x="526357" y="929559"/>
            <a:ext cx="41346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2 </a:t>
            </a:r>
            <a:r>
              <a:rPr lang="nl-NL" sz="1400" b="0" i="0" u="none" strike="noStrike" cap="none">
                <a:solidFill>
                  <a:srgbClr val="000000"/>
                </a:solidFill>
                <a:latin typeface="Arial"/>
                <a:ea typeface="Arial"/>
                <a:cs typeface="Arial"/>
                <a:sym typeface="Arial"/>
              </a:rPr>
              <a:t>– ONDER WELKE OMSTANDIG-</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HEDEN WERKEN ARBEIDERS VOOR</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EEN HONGERLOON?</a:t>
            </a:r>
            <a:endParaRPr/>
          </a:p>
        </p:txBody>
      </p:sp>
      <p:sp>
        <p:nvSpPr>
          <p:cNvPr id="510" name="Google Shape;510;p42"/>
          <p:cNvSpPr/>
          <p:nvPr/>
        </p:nvSpPr>
        <p:spPr>
          <a:xfrm>
            <a:off x="506034" y="1832309"/>
            <a:ext cx="41346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3 </a:t>
            </a:r>
            <a:r>
              <a:rPr lang="nl-NL" sz="1400" b="0" i="0" u="none" strike="noStrike" cap="none">
                <a:solidFill>
                  <a:srgbClr val="000000"/>
                </a:solidFill>
                <a:latin typeface="Arial"/>
                <a:ea typeface="Arial"/>
                <a:cs typeface="Arial"/>
                <a:sym typeface="Arial"/>
              </a:rPr>
              <a:t>– WELKE EFFECTEN HEEFT DE KATOENTEELT OP DE GEZONDHEID</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VAN BOEREN?</a:t>
            </a:r>
            <a:endParaRPr/>
          </a:p>
        </p:txBody>
      </p:sp>
      <p:sp>
        <p:nvSpPr>
          <p:cNvPr id="511" name="Google Shape;511;p42"/>
          <p:cNvSpPr/>
          <p:nvPr/>
        </p:nvSpPr>
        <p:spPr>
          <a:xfrm>
            <a:off x="526356" y="5806522"/>
            <a:ext cx="462562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8 </a:t>
            </a:r>
            <a:r>
              <a:rPr lang="nl-NL" sz="1400" b="0" i="0" u="none" strike="noStrike" cap="none">
                <a:solidFill>
                  <a:srgbClr val="000000"/>
                </a:solidFill>
                <a:latin typeface="Arial"/>
                <a:ea typeface="Arial"/>
                <a:cs typeface="Arial"/>
                <a:sym typeface="Arial"/>
              </a:rPr>
              <a:t>– WELKE BELANGRIJKSTE HOBBELS MOETEN ER IN DE TEXTIELKETEN WORDEN OPGELOST OM EEN FATSOENLIJK T-SHIRT TE KUNNEN KOPEN?</a:t>
            </a:r>
            <a:endParaRPr/>
          </a:p>
        </p:txBody>
      </p:sp>
      <p:sp>
        <p:nvSpPr>
          <p:cNvPr id="512" name="Google Shape;512;p42"/>
          <p:cNvSpPr/>
          <p:nvPr/>
        </p:nvSpPr>
        <p:spPr>
          <a:xfrm>
            <a:off x="526357" y="4892108"/>
            <a:ext cx="41346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7 </a:t>
            </a:r>
            <a:r>
              <a:rPr lang="nl-NL" sz="1400" b="0" i="0" u="none" strike="noStrike" cap="none">
                <a:solidFill>
                  <a:srgbClr val="000000"/>
                </a:solidFill>
                <a:latin typeface="Arial"/>
                <a:ea typeface="Arial"/>
                <a:cs typeface="Arial"/>
                <a:sym typeface="Arial"/>
              </a:rPr>
              <a:t>– HOEVEEL ENERGIE WORDT ER VERBRUIKT VOORDAT EEN T-SHIRT BIJ JOU IN DE KAST LIGT?</a:t>
            </a:r>
            <a:endParaRPr/>
          </a:p>
        </p:txBody>
      </p:sp>
      <p:sp>
        <p:nvSpPr>
          <p:cNvPr id="513" name="Google Shape;513;p42"/>
          <p:cNvSpPr/>
          <p:nvPr/>
        </p:nvSpPr>
        <p:spPr>
          <a:xfrm>
            <a:off x="6152558" y="179025"/>
            <a:ext cx="62124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9 </a:t>
            </a:r>
            <a:r>
              <a:rPr lang="nl-NL" sz="1400" b="0" i="0" u="none" strike="noStrike" cap="none">
                <a:solidFill>
                  <a:srgbClr val="000000"/>
                </a:solidFill>
                <a:latin typeface="Arial"/>
                <a:ea typeface="Arial"/>
                <a:cs typeface="Arial"/>
                <a:sym typeface="Arial"/>
              </a:rPr>
              <a:t>– HOE KAN DE TEXTIELKETEN CIRCULAIR WORDEN?</a:t>
            </a:r>
            <a:endParaRPr/>
          </a:p>
        </p:txBody>
      </p:sp>
      <p:sp>
        <p:nvSpPr>
          <p:cNvPr id="514" name="Google Shape;514;p42"/>
          <p:cNvSpPr/>
          <p:nvPr/>
        </p:nvSpPr>
        <p:spPr>
          <a:xfrm>
            <a:off x="6152555" y="2106429"/>
            <a:ext cx="57946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12 </a:t>
            </a:r>
            <a:r>
              <a:rPr lang="nl-NL" sz="1400" b="0" i="0" u="none" strike="noStrike" cap="none">
                <a:solidFill>
                  <a:srgbClr val="000000"/>
                </a:solidFill>
                <a:latin typeface="Arial"/>
                <a:ea typeface="Arial"/>
                <a:cs typeface="Arial"/>
                <a:sym typeface="Arial"/>
              </a:rPr>
              <a:t>– WELKE FACILITEITEN BIEDT DE FABRIEK WAAR DIT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T-SHIRT IS GEMAAKT?</a:t>
            </a:r>
            <a:endParaRPr/>
          </a:p>
        </p:txBody>
      </p:sp>
      <p:sp>
        <p:nvSpPr>
          <p:cNvPr id="515" name="Google Shape;515;p42"/>
          <p:cNvSpPr/>
          <p:nvPr/>
        </p:nvSpPr>
        <p:spPr>
          <a:xfrm>
            <a:off x="6182191" y="2751933"/>
            <a:ext cx="61828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13 </a:t>
            </a:r>
            <a:r>
              <a:rPr lang="nl-NL" sz="1400" b="0" i="0" u="none" strike="noStrike" cap="none">
                <a:solidFill>
                  <a:srgbClr val="000000"/>
                </a:solidFill>
                <a:latin typeface="Arial"/>
                <a:ea typeface="Arial"/>
                <a:cs typeface="Arial"/>
                <a:sym typeface="Arial"/>
              </a:rPr>
              <a:t>– HOEVEEL CO2-UITSTOOT VEROORZAAKT DE</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PRODUCTIE VAN EEN T-SHIRT?</a:t>
            </a:r>
            <a:endParaRPr/>
          </a:p>
        </p:txBody>
      </p:sp>
      <p:sp>
        <p:nvSpPr>
          <p:cNvPr id="516" name="Google Shape;516;p42"/>
          <p:cNvSpPr/>
          <p:nvPr/>
        </p:nvSpPr>
        <p:spPr>
          <a:xfrm>
            <a:off x="6182191" y="3413504"/>
            <a:ext cx="61828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14 </a:t>
            </a:r>
            <a:r>
              <a:rPr lang="nl-NL" sz="1400" b="0" i="0" u="none" strike="noStrike" cap="none">
                <a:solidFill>
                  <a:srgbClr val="000000"/>
                </a:solidFill>
                <a:latin typeface="Arial"/>
                <a:ea typeface="Arial"/>
                <a:cs typeface="Arial"/>
                <a:sym typeface="Arial"/>
              </a:rPr>
              <a:t>– HOE ZIET DE IMPACT VAN DE TEELT VAN KATOEN</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ERUIT OP RIVIEREN EN ZEEEN?</a:t>
            </a:r>
            <a:endParaRPr/>
          </a:p>
        </p:txBody>
      </p:sp>
      <p:sp>
        <p:nvSpPr>
          <p:cNvPr id="517" name="Google Shape;517;p42"/>
          <p:cNvSpPr/>
          <p:nvPr/>
        </p:nvSpPr>
        <p:spPr>
          <a:xfrm>
            <a:off x="6152557" y="677034"/>
            <a:ext cx="57214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10 </a:t>
            </a:r>
            <a:r>
              <a:rPr lang="nl-NL" sz="1400" b="0" i="0" u="none" strike="noStrike" cap="none">
                <a:solidFill>
                  <a:srgbClr val="000000"/>
                </a:solidFill>
                <a:latin typeface="Arial"/>
                <a:ea typeface="Arial"/>
                <a:cs typeface="Arial"/>
                <a:sym typeface="Arial"/>
              </a:rPr>
              <a:t>– WELKE IMPACT HEEFT MIJN T-SHIRT OP ONGELIJKHEID IN DE WERELD? </a:t>
            </a:r>
            <a:endParaRPr/>
          </a:p>
        </p:txBody>
      </p:sp>
      <p:sp>
        <p:nvSpPr>
          <p:cNvPr id="518" name="Google Shape;518;p42"/>
          <p:cNvSpPr/>
          <p:nvPr/>
        </p:nvSpPr>
        <p:spPr>
          <a:xfrm>
            <a:off x="6152556" y="1361359"/>
            <a:ext cx="57946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11 </a:t>
            </a:r>
            <a:r>
              <a:rPr lang="nl-NL" sz="1400" b="0" i="0" u="none" strike="noStrike" cap="none">
                <a:solidFill>
                  <a:srgbClr val="000000"/>
                </a:solidFill>
                <a:latin typeface="Arial"/>
                <a:ea typeface="Arial"/>
                <a:cs typeface="Arial"/>
                <a:sym typeface="Arial"/>
              </a:rPr>
              <a:t>– WELK EFFECT HEEFT HET TRANSPORTEREN VAN DE LAATSTE MODE OP DE SAMENLEVING?</a:t>
            </a:r>
            <a:endParaRPr/>
          </a:p>
        </p:txBody>
      </p:sp>
      <p:sp>
        <p:nvSpPr>
          <p:cNvPr id="519" name="Google Shape;519;p42"/>
          <p:cNvSpPr/>
          <p:nvPr/>
        </p:nvSpPr>
        <p:spPr>
          <a:xfrm>
            <a:off x="6152555" y="4849605"/>
            <a:ext cx="59898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16 </a:t>
            </a:r>
            <a:r>
              <a:rPr lang="nl-NL" sz="1400" b="0" i="0" u="none" strike="noStrike" cap="none">
                <a:solidFill>
                  <a:srgbClr val="000000"/>
                </a:solidFill>
                <a:latin typeface="Arial"/>
                <a:ea typeface="Arial"/>
                <a:cs typeface="Arial"/>
                <a:sym typeface="Arial"/>
              </a:rPr>
              <a:t>– WELKE RECHTEN EN PLICHTEN HEB JIJ ALS CONSUMENT?</a:t>
            </a:r>
            <a:endParaRPr/>
          </a:p>
        </p:txBody>
      </p:sp>
      <p:sp>
        <p:nvSpPr>
          <p:cNvPr id="520" name="Google Shape;520;p42"/>
          <p:cNvSpPr/>
          <p:nvPr/>
        </p:nvSpPr>
        <p:spPr>
          <a:xfrm>
            <a:off x="6182191" y="4136776"/>
            <a:ext cx="60834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15 </a:t>
            </a:r>
            <a:r>
              <a:rPr lang="nl-NL" sz="1400" b="0" i="0" u="none" strike="noStrike" cap="none">
                <a:solidFill>
                  <a:srgbClr val="000000"/>
                </a:solidFill>
                <a:latin typeface="Arial"/>
                <a:ea typeface="Arial"/>
                <a:cs typeface="Arial"/>
                <a:sym typeface="Arial"/>
              </a:rPr>
              <a:t>– HOE KAN EEN T-SHIRT POSITIEF BIJDRAGEN AAN HERSTEL VAN BIODIVERSITEIT?</a:t>
            </a:r>
            <a:endParaRPr/>
          </a:p>
        </p:txBody>
      </p:sp>
      <p:sp>
        <p:nvSpPr>
          <p:cNvPr id="521" name="Google Shape;521;p42"/>
          <p:cNvSpPr/>
          <p:nvPr/>
        </p:nvSpPr>
        <p:spPr>
          <a:xfrm>
            <a:off x="6152555" y="5549126"/>
            <a:ext cx="6026009"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17 </a:t>
            </a:r>
            <a:r>
              <a:rPr lang="nl-NL" sz="1400" b="0" i="0" u="none" strike="noStrike" cap="none">
                <a:solidFill>
                  <a:srgbClr val="000000"/>
                </a:solidFill>
                <a:latin typeface="Arial"/>
                <a:ea typeface="Arial"/>
                <a:cs typeface="Arial"/>
                <a:sym typeface="Arial"/>
              </a:rPr>
              <a:t>– WIE ZOUDEN ER BETER MOETEN GAAN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SAMENWERKEN OM EEN T-SHIRT BETAALBAAR (BOVENSTE LAAG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VAN DE BRUIDSTAART M.B.T. ECONOMIE), EERLIJK (MIDDELSTE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LAAG M.B.T. SAMENLEVING) EN DUURZAAM (ONDERSTE LAAG</a:t>
            </a:r>
            <a:br>
              <a:rPr lang="nl-NL" sz="1400" b="0" i="0" u="none" strike="noStrike" cap="none">
                <a:solidFill>
                  <a:srgbClr val="000000"/>
                </a:solidFill>
                <a:latin typeface="Arial"/>
                <a:ea typeface="Arial"/>
                <a:cs typeface="Arial"/>
                <a:sym typeface="Arial"/>
              </a:rPr>
            </a:br>
            <a:r>
              <a:rPr lang="nl-NL" sz="1400" b="0" i="0" u="none" strike="noStrike" cap="none">
                <a:solidFill>
                  <a:srgbClr val="000000"/>
                </a:solidFill>
                <a:latin typeface="Arial"/>
                <a:ea typeface="Arial"/>
                <a:cs typeface="Arial"/>
                <a:sym typeface="Arial"/>
              </a:rPr>
              <a:t>M.B.T. DRAAGKRACHT VAN DE AARDE) TE MAKEN?</a:t>
            </a:r>
            <a:endParaRPr/>
          </a:p>
        </p:txBody>
      </p:sp>
      <p:grpSp>
        <p:nvGrpSpPr>
          <p:cNvPr id="522" name="Google Shape;522;p42"/>
          <p:cNvGrpSpPr/>
          <p:nvPr/>
        </p:nvGrpSpPr>
        <p:grpSpPr>
          <a:xfrm>
            <a:off x="3854503" y="743907"/>
            <a:ext cx="1819877" cy="1845650"/>
            <a:chOff x="3769460" y="640944"/>
            <a:chExt cx="2383270" cy="2417022"/>
          </a:xfrm>
        </p:grpSpPr>
        <p:pic>
          <p:nvPicPr>
            <p:cNvPr id="523" name="Google Shape;523;p42"/>
            <p:cNvPicPr preferRelativeResize="0"/>
            <p:nvPr/>
          </p:nvPicPr>
          <p:blipFill rotWithShape="1">
            <a:blip r:embed="rId3">
              <a:alphaModFix/>
            </a:blip>
            <a:srcRect l="29388" r="28007"/>
            <a:stretch/>
          </p:blipFill>
          <p:spPr>
            <a:xfrm rot="656884">
              <a:off x="3947552" y="814601"/>
              <a:ext cx="2027086" cy="2069709"/>
            </a:xfrm>
            <a:prstGeom prst="rect">
              <a:avLst/>
            </a:prstGeom>
            <a:noFill/>
            <a:ln>
              <a:noFill/>
            </a:ln>
          </p:spPr>
        </p:pic>
        <p:sp>
          <p:nvSpPr>
            <p:cNvPr id="524" name="Google Shape;524;p42"/>
            <p:cNvSpPr/>
            <p:nvPr/>
          </p:nvSpPr>
          <p:spPr>
            <a:xfrm>
              <a:off x="4615852" y="1478184"/>
              <a:ext cx="666476" cy="6529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5" name="Google Shape;525;p42" descr="T-shirt Gratis Pictogram - Icon-Icons.com"/>
            <p:cNvPicPr preferRelativeResize="0"/>
            <p:nvPr/>
          </p:nvPicPr>
          <p:blipFill rotWithShape="1">
            <a:blip r:embed="rId4">
              <a:alphaModFix/>
            </a:blip>
            <a:srcRect/>
            <a:stretch/>
          </p:blipFill>
          <p:spPr>
            <a:xfrm>
              <a:off x="4733886" y="1588819"/>
              <a:ext cx="443910" cy="443910"/>
            </a:xfrm>
            <a:prstGeom prst="rect">
              <a:avLst/>
            </a:prstGeom>
            <a:noFill/>
            <a:ln>
              <a:noFill/>
            </a:ln>
          </p:spPr>
        </p:pic>
      </p:grpSp>
      <p:sp>
        <p:nvSpPr>
          <p:cNvPr id="526" name="Google Shape;526;p42"/>
          <p:cNvSpPr/>
          <p:nvPr/>
        </p:nvSpPr>
        <p:spPr>
          <a:xfrm>
            <a:off x="-2185" y="6806655"/>
            <a:ext cx="12189293" cy="45719"/>
          </a:xfrm>
          <a:prstGeom prst="rect">
            <a:avLst/>
          </a:prstGeom>
          <a:solidFill>
            <a:srgbClr val="488BC6"/>
          </a:solidFill>
          <a:ln w="9525" cap="flat" cmpd="sng">
            <a:solidFill>
              <a:srgbClr val="488B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42"/>
          <p:cNvSpPr/>
          <p:nvPr/>
        </p:nvSpPr>
        <p:spPr>
          <a:xfrm>
            <a:off x="1353" y="-6313"/>
            <a:ext cx="12189293" cy="45719"/>
          </a:xfrm>
          <a:prstGeom prst="rect">
            <a:avLst/>
          </a:prstGeom>
          <a:solidFill>
            <a:srgbClr val="488BC6"/>
          </a:solidFill>
          <a:ln w="9525" cap="flat" cmpd="sng">
            <a:solidFill>
              <a:srgbClr val="488B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8" name="Google Shape;528;p42" descr="Afbeelding met tekst&#10;&#10;Automatisch gegenereerde beschrijving"/>
          <p:cNvPicPr preferRelativeResize="0"/>
          <p:nvPr/>
        </p:nvPicPr>
        <p:blipFill rotWithShape="1">
          <a:blip r:embed="rId5">
            <a:alphaModFix/>
          </a:blip>
          <a:srcRect/>
          <a:stretch/>
        </p:blipFill>
        <p:spPr>
          <a:xfrm>
            <a:off x="82885" y="286776"/>
            <a:ext cx="408154" cy="401157"/>
          </a:xfrm>
          <a:prstGeom prst="rect">
            <a:avLst/>
          </a:prstGeom>
          <a:noFill/>
          <a:ln>
            <a:noFill/>
          </a:ln>
        </p:spPr>
      </p:pic>
      <p:pic>
        <p:nvPicPr>
          <p:cNvPr id="529" name="Google Shape;529;p42"/>
          <p:cNvPicPr preferRelativeResize="0"/>
          <p:nvPr/>
        </p:nvPicPr>
        <p:blipFill rotWithShape="1">
          <a:blip r:embed="rId6">
            <a:alphaModFix/>
          </a:blip>
          <a:srcRect/>
          <a:stretch/>
        </p:blipFill>
        <p:spPr>
          <a:xfrm>
            <a:off x="82885" y="1015573"/>
            <a:ext cx="406685" cy="394189"/>
          </a:xfrm>
          <a:prstGeom prst="rect">
            <a:avLst/>
          </a:prstGeom>
          <a:noFill/>
          <a:ln>
            <a:noFill/>
          </a:ln>
        </p:spPr>
      </p:pic>
      <p:pic>
        <p:nvPicPr>
          <p:cNvPr id="530" name="Google Shape;530;p42"/>
          <p:cNvPicPr preferRelativeResize="0"/>
          <p:nvPr/>
        </p:nvPicPr>
        <p:blipFill rotWithShape="1">
          <a:blip r:embed="rId7">
            <a:alphaModFix/>
          </a:blip>
          <a:srcRect/>
          <a:stretch/>
        </p:blipFill>
        <p:spPr>
          <a:xfrm>
            <a:off x="82885" y="1916628"/>
            <a:ext cx="397949" cy="389031"/>
          </a:xfrm>
          <a:prstGeom prst="rect">
            <a:avLst/>
          </a:prstGeom>
          <a:noFill/>
          <a:ln>
            <a:noFill/>
          </a:ln>
        </p:spPr>
      </p:pic>
      <p:pic>
        <p:nvPicPr>
          <p:cNvPr id="531" name="Google Shape;531;p42"/>
          <p:cNvPicPr preferRelativeResize="0"/>
          <p:nvPr/>
        </p:nvPicPr>
        <p:blipFill rotWithShape="1">
          <a:blip r:embed="rId8">
            <a:alphaModFix/>
          </a:blip>
          <a:srcRect/>
          <a:stretch/>
        </p:blipFill>
        <p:spPr>
          <a:xfrm>
            <a:off x="82886" y="2823009"/>
            <a:ext cx="393974" cy="383756"/>
          </a:xfrm>
          <a:prstGeom prst="rect">
            <a:avLst/>
          </a:prstGeom>
          <a:noFill/>
          <a:ln>
            <a:noFill/>
          </a:ln>
        </p:spPr>
      </p:pic>
      <p:pic>
        <p:nvPicPr>
          <p:cNvPr id="532" name="Google Shape;532;p42"/>
          <p:cNvPicPr preferRelativeResize="0"/>
          <p:nvPr/>
        </p:nvPicPr>
        <p:blipFill rotWithShape="1">
          <a:blip r:embed="rId9">
            <a:alphaModFix/>
          </a:blip>
          <a:srcRect/>
          <a:stretch/>
        </p:blipFill>
        <p:spPr>
          <a:xfrm>
            <a:off x="82885" y="3602335"/>
            <a:ext cx="406016" cy="392292"/>
          </a:xfrm>
          <a:prstGeom prst="rect">
            <a:avLst/>
          </a:prstGeom>
          <a:noFill/>
          <a:ln>
            <a:noFill/>
          </a:ln>
        </p:spPr>
      </p:pic>
      <p:pic>
        <p:nvPicPr>
          <p:cNvPr id="533" name="Google Shape;533;p42"/>
          <p:cNvPicPr preferRelativeResize="0"/>
          <p:nvPr/>
        </p:nvPicPr>
        <p:blipFill rotWithShape="1">
          <a:blip r:embed="rId10">
            <a:alphaModFix/>
          </a:blip>
          <a:srcRect/>
          <a:stretch/>
        </p:blipFill>
        <p:spPr>
          <a:xfrm>
            <a:off x="86229" y="4310274"/>
            <a:ext cx="407882" cy="403896"/>
          </a:xfrm>
          <a:prstGeom prst="rect">
            <a:avLst/>
          </a:prstGeom>
          <a:noFill/>
          <a:ln>
            <a:noFill/>
          </a:ln>
        </p:spPr>
      </p:pic>
      <p:pic>
        <p:nvPicPr>
          <p:cNvPr id="534" name="Google Shape;534;p42"/>
          <p:cNvPicPr preferRelativeResize="0"/>
          <p:nvPr/>
        </p:nvPicPr>
        <p:blipFill rotWithShape="1">
          <a:blip r:embed="rId11">
            <a:alphaModFix/>
          </a:blip>
          <a:srcRect/>
          <a:stretch/>
        </p:blipFill>
        <p:spPr>
          <a:xfrm>
            <a:off x="86698" y="4978228"/>
            <a:ext cx="403773" cy="394597"/>
          </a:xfrm>
          <a:prstGeom prst="rect">
            <a:avLst/>
          </a:prstGeom>
          <a:noFill/>
          <a:ln>
            <a:noFill/>
          </a:ln>
        </p:spPr>
      </p:pic>
      <p:pic>
        <p:nvPicPr>
          <p:cNvPr id="535" name="Google Shape;535;p42"/>
          <p:cNvPicPr preferRelativeResize="0"/>
          <p:nvPr/>
        </p:nvPicPr>
        <p:blipFill rotWithShape="1">
          <a:blip r:embed="rId12">
            <a:alphaModFix/>
          </a:blip>
          <a:srcRect/>
          <a:stretch/>
        </p:blipFill>
        <p:spPr>
          <a:xfrm>
            <a:off x="82885" y="5894541"/>
            <a:ext cx="424022" cy="411095"/>
          </a:xfrm>
          <a:prstGeom prst="rect">
            <a:avLst/>
          </a:prstGeom>
          <a:noFill/>
          <a:ln>
            <a:noFill/>
          </a:ln>
        </p:spPr>
      </p:pic>
      <p:pic>
        <p:nvPicPr>
          <p:cNvPr id="536" name="Google Shape;536;p42"/>
          <p:cNvPicPr preferRelativeResize="0"/>
          <p:nvPr/>
        </p:nvPicPr>
        <p:blipFill rotWithShape="1">
          <a:blip r:embed="rId13">
            <a:alphaModFix/>
          </a:blip>
          <a:srcRect/>
          <a:stretch/>
        </p:blipFill>
        <p:spPr>
          <a:xfrm>
            <a:off x="5757014" y="149939"/>
            <a:ext cx="397216" cy="385245"/>
          </a:xfrm>
          <a:prstGeom prst="rect">
            <a:avLst/>
          </a:prstGeom>
          <a:noFill/>
          <a:ln>
            <a:noFill/>
          </a:ln>
        </p:spPr>
      </p:pic>
      <p:pic>
        <p:nvPicPr>
          <p:cNvPr id="537" name="Google Shape;537;p42" descr="Afbeelding met tekst, illustratie, vectorafbeeldingen, teken&#10;&#10;Automatisch gegenereerde beschrijving"/>
          <p:cNvPicPr preferRelativeResize="0"/>
          <p:nvPr/>
        </p:nvPicPr>
        <p:blipFill rotWithShape="1">
          <a:blip r:embed="rId14">
            <a:alphaModFix/>
          </a:blip>
          <a:srcRect/>
          <a:stretch/>
        </p:blipFill>
        <p:spPr>
          <a:xfrm>
            <a:off x="5763922" y="764398"/>
            <a:ext cx="411782" cy="399983"/>
          </a:xfrm>
          <a:prstGeom prst="rect">
            <a:avLst/>
          </a:prstGeom>
          <a:noFill/>
          <a:ln>
            <a:noFill/>
          </a:ln>
        </p:spPr>
      </p:pic>
      <p:pic>
        <p:nvPicPr>
          <p:cNvPr id="538" name="Google Shape;538;p42" descr="Afbeelding met tafel&#10;&#10;Automatisch gegenereerde beschrijving"/>
          <p:cNvPicPr preferRelativeResize="0"/>
          <p:nvPr/>
        </p:nvPicPr>
        <p:blipFill rotWithShape="1">
          <a:blip r:embed="rId15">
            <a:alphaModFix/>
          </a:blip>
          <a:srcRect/>
          <a:stretch/>
        </p:blipFill>
        <p:spPr>
          <a:xfrm>
            <a:off x="5764533" y="1431090"/>
            <a:ext cx="411171" cy="414469"/>
          </a:xfrm>
          <a:prstGeom prst="rect">
            <a:avLst/>
          </a:prstGeom>
          <a:noFill/>
          <a:ln>
            <a:noFill/>
          </a:ln>
        </p:spPr>
      </p:pic>
      <p:pic>
        <p:nvPicPr>
          <p:cNvPr id="539" name="Google Shape;539;p42" descr="Afbeelding met tekst&#10;&#10;Automatisch gegenereerde beschrijving"/>
          <p:cNvPicPr preferRelativeResize="0"/>
          <p:nvPr/>
        </p:nvPicPr>
        <p:blipFill rotWithShape="1">
          <a:blip r:embed="rId16">
            <a:alphaModFix/>
          </a:blip>
          <a:srcRect/>
          <a:stretch/>
        </p:blipFill>
        <p:spPr>
          <a:xfrm>
            <a:off x="5764534" y="2132776"/>
            <a:ext cx="405334" cy="393088"/>
          </a:xfrm>
          <a:prstGeom prst="rect">
            <a:avLst/>
          </a:prstGeom>
          <a:noFill/>
          <a:ln>
            <a:noFill/>
          </a:ln>
        </p:spPr>
      </p:pic>
      <p:pic>
        <p:nvPicPr>
          <p:cNvPr id="540" name="Google Shape;540;p42"/>
          <p:cNvPicPr preferRelativeResize="0"/>
          <p:nvPr/>
        </p:nvPicPr>
        <p:blipFill rotWithShape="1">
          <a:blip r:embed="rId17">
            <a:alphaModFix/>
          </a:blip>
          <a:srcRect/>
          <a:stretch/>
        </p:blipFill>
        <p:spPr>
          <a:xfrm>
            <a:off x="5764534" y="2839183"/>
            <a:ext cx="402550" cy="394872"/>
          </a:xfrm>
          <a:prstGeom prst="rect">
            <a:avLst/>
          </a:prstGeom>
          <a:noFill/>
          <a:ln>
            <a:noFill/>
          </a:ln>
        </p:spPr>
      </p:pic>
      <p:pic>
        <p:nvPicPr>
          <p:cNvPr id="541" name="Google Shape;541;p42"/>
          <p:cNvPicPr preferRelativeResize="0"/>
          <p:nvPr/>
        </p:nvPicPr>
        <p:blipFill rotWithShape="1">
          <a:blip r:embed="rId18">
            <a:alphaModFix/>
          </a:blip>
          <a:srcRect/>
          <a:stretch/>
        </p:blipFill>
        <p:spPr>
          <a:xfrm>
            <a:off x="5764534" y="3492514"/>
            <a:ext cx="418617" cy="410541"/>
          </a:xfrm>
          <a:prstGeom prst="rect">
            <a:avLst/>
          </a:prstGeom>
          <a:noFill/>
          <a:ln>
            <a:noFill/>
          </a:ln>
        </p:spPr>
      </p:pic>
      <p:pic>
        <p:nvPicPr>
          <p:cNvPr id="542" name="Google Shape;542;p42"/>
          <p:cNvPicPr preferRelativeResize="0"/>
          <p:nvPr/>
        </p:nvPicPr>
        <p:blipFill rotWithShape="1">
          <a:blip r:embed="rId19">
            <a:alphaModFix/>
          </a:blip>
          <a:srcRect/>
          <a:stretch/>
        </p:blipFill>
        <p:spPr>
          <a:xfrm>
            <a:off x="5767551" y="4207348"/>
            <a:ext cx="416568" cy="404800"/>
          </a:xfrm>
          <a:prstGeom prst="rect">
            <a:avLst/>
          </a:prstGeom>
          <a:noFill/>
          <a:ln>
            <a:noFill/>
          </a:ln>
        </p:spPr>
      </p:pic>
      <p:pic>
        <p:nvPicPr>
          <p:cNvPr id="543" name="Google Shape;543;p42" descr="Afbeelding met tekst&#10;&#10;Automatisch gegenereerde beschrijving"/>
          <p:cNvPicPr preferRelativeResize="0"/>
          <p:nvPr/>
        </p:nvPicPr>
        <p:blipFill rotWithShape="1">
          <a:blip r:embed="rId20">
            <a:alphaModFix/>
          </a:blip>
          <a:srcRect/>
          <a:stretch/>
        </p:blipFill>
        <p:spPr>
          <a:xfrm>
            <a:off x="5767551" y="4918913"/>
            <a:ext cx="408154" cy="404800"/>
          </a:xfrm>
          <a:prstGeom prst="rect">
            <a:avLst/>
          </a:prstGeom>
          <a:noFill/>
          <a:ln>
            <a:noFill/>
          </a:ln>
        </p:spPr>
      </p:pic>
      <p:pic>
        <p:nvPicPr>
          <p:cNvPr id="544" name="Google Shape;544;p42"/>
          <p:cNvPicPr preferRelativeResize="0"/>
          <p:nvPr/>
        </p:nvPicPr>
        <p:blipFill rotWithShape="1">
          <a:blip r:embed="rId21">
            <a:alphaModFix/>
          </a:blip>
          <a:srcRect/>
          <a:stretch/>
        </p:blipFill>
        <p:spPr>
          <a:xfrm>
            <a:off x="5764534" y="5632525"/>
            <a:ext cx="414187" cy="404800"/>
          </a:xfrm>
          <a:prstGeom prst="rect">
            <a:avLst/>
          </a:prstGeom>
          <a:noFill/>
          <a:ln>
            <a:noFill/>
          </a:ln>
        </p:spPr>
      </p:pic>
      <p:sp>
        <p:nvSpPr>
          <p:cNvPr id="545" name="Google Shape;545;p42"/>
          <p:cNvSpPr txBox="1"/>
          <p:nvPr/>
        </p:nvSpPr>
        <p:spPr>
          <a:xfrm rot="-5400000">
            <a:off x="2209789" y="4292028"/>
            <a:ext cx="61585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400" b="0" i="0" u="none" strike="noStrike" cap="none">
                <a:solidFill>
                  <a:schemeClr val="dk1"/>
                </a:solidFill>
                <a:latin typeface="Arial"/>
                <a:ea typeface="Arial"/>
                <a:cs typeface="Arial"/>
                <a:sym typeface="Arial"/>
              </a:rPr>
              <a:t>Voorbeeld verbanden</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4"/>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1" name="Google Shape;551;p44"/>
          <p:cNvPicPr preferRelativeResize="0"/>
          <p:nvPr/>
        </p:nvPicPr>
        <p:blipFill rotWithShape="1">
          <a:blip r:embed="rId3">
            <a:alphaModFix/>
          </a:blip>
          <a:srcRect/>
          <a:stretch/>
        </p:blipFill>
        <p:spPr>
          <a:xfrm>
            <a:off x="152399" y="219075"/>
            <a:ext cx="2066925" cy="2066925"/>
          </a:xfrm>
          <a:prstGeom prst="rect">
            <a:avLst/>
          </a:prstGeom>
          <a:noFill/>
          <a:ln>
            <a:noFill/>
          </a:ln>
        </p:spPr>
      </p:pic>
      <p:sp>
        <p:nvSpPr>
          <p:cNvPr id="552" name="Google Shape;552;p44"/>
          <p:cNvSpPr txBox="1"/>
          <p:nvPr/>
        </p:nvSpPr>
        <p:spPr>
          <a:xfrm>
            <a:off x="2912775" y="577725"/>
            <a:ext cx="8963700" cy="304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800" b="1">
                <a:solidFill>
                  <a:srgbClr val="14496B"/>
                </a:solidFill>
                <a:latin typeface="Open Sans"/>
                <a:ea typeface="Open Sans"/>
                <a:cs typeface="Open Sans"/>
                <a:sym typeface="Open Sans"/>
              </a:rPr>
              <a:t>NA DE T-SHIRT OEFENING GA JE NU </a:t>
            </a:r>
            <a:endParaRPr sz="2800" b="1">
              <a:solidFill>
                <a:srgbClr val="14496B"/>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2800" b="1">
                <a:solidFill>
                  <a:srgbClr val="14496B"/>
                </a:solidFill>
                <a:latin typeface="Open Sans"/>
                <a:ea typeface="Open Sans"/>
                <a:cs typeface="Open Sans"/>
                <a:sym typeface="Open Sans"/>
              </a:rPr>
              <a:t>MET BEHULP VAN </a:t>
            </a:r>
            <a:r>
              <a:rPr lang="nl-NL" sz="2800" b="1" u="sng">
                <a:solidFill>
                  <a:srgbClr val="14496B"/>
                </a:solidFill>
                <a:latin typeface="Open Sans"/>
                <a:ea typeface="Open Sans"/>
                <a:cs typeface="Open Sans"/>
                <a:sym typeface="Open Sans"/>
              </a:rPr>
              <a:t>DE SDG-IMPACTMETER</a:t>
            </a:r>
            <a:r>
              <a:rPr lang="nl-NL" sz="2800" b="1">
                <a:solidFill>
                  <a:srgbClr val="14496B"/>
                </a:solidFill>
                <a:latin typeface="Open Sans"/>
                <a:ea typeface="Open Sans"/>
                <a:cs typeface="Open Sans"/>
                <a:sym typeface="Open Sans"/>
              </a:rPr>
              <a:t> ONDERZOEKEN WAT ER BIJ JULLIE OP SCHOOL </a:t>
            </a:r>
            <a:endParaRPr sz="2800" b="1">
              <a:solidFill>
                <a:srgbClr val="14496B"/>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2800" b="1">
                <a:solidFill>
                  <a:srgbClr val="14496B"/>
                </a:solidFill>
                <a:latin typeface="Open Sans"/>
                <a:ea typeface="Open Sans"/>
                <a:cs typeface="Open Sans"/>
                <a:sym typeface="Open Sans"/>
              </a:rPr>
              <a:t>AL GEBEURT ROND DE SDG's! </a:t>
            </a:r>
            <a:endParaRPr sz="2800" b="1">
              <a:solidFill>
                <a:srgbClr val="14496B"/>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800" b="1">
              <a:solidFill>
                <a:srgbClr val="14496B"/>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2800" b="1">
                <a:solidFill>
                  <a:schemeClr val="accent1"/>
                </a:solidFill>
                <a:latin typeface="Open Sans"/>
                <a:ea typeface="Open Sans"/>
                <a:cs typeface="Open Sans"/>
                <a:sym typeface="Open Sans"/>
              </a:rPr>
              <a:t>Vaak is dat al meer dan je denkt! </a:t>
            </a:r>
            <a:endParaRPr>
              <a:solidFill>
                <a:schemeClr val="accent1"/>
              </a:solidFil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53" name="Google Shape;553;p44"/>
          <p:cNvSpPr txBox="1"/>
          <p:nvPr/>
        </p:nvSpPr>
        <p:spPr>
          <a:xfrm>
            <a:off x="304800" y="3480725"/>
            <a:ext cx="17508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2"/>
                </a:solidFill>
                <a:latin typeface="Roboto Medium"/>
                <a:ea typeface="Roboto Medium"/>
                <a:cs typeface="Roboto Medium"/>
                <a:sym typeface="Roboto Medium"/>
              </a:rPr>
              <a:t>Opdracht:</a:t>
            </a:r>
            <a:endParaRPr>
              <a:solidFill>
                <a:schemeClr val="dk2"/>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a:solidFill>
                  <a:schemeClr val="dk2"/>
                </a:solidFill>
                <a:latin typeface="Roboto Medium"/>
                <a:ea typeface="Roboto Medium"/>
                <a:cs typeface="Roboto Medium"/>
                <a:sym typeface="Roboto Medium"/>
              </a:rPr>
              <a:t>Hang de SDG-Impactmeter aan de muur van de klas (zie slide 2)</a:t>
            </a:r>
            <a:endParaRPr>
              <a:solidFill>
                <a:schemeClr val="dk2"/>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endParaRPr>
              <a:solidFill>
                <a:schemeClr val="dk2"/>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a:solidFill>
                  <a:schemeClr val="dk2"/>
                </a:solidFill>
                <a:latin typeface="Roboto Medium"/>
                <a:ea typeface="Roboto Medium"/>
                <a:cs typeface="Roboto Medium"/>
                <a:sym typeface="Roboto Medium"/>
              </a:rPr>
              <a:t>Gebruik komende maand om een beeld te krijgen wat de school per SDG al doet (en wat nog niet)</a:t>
            </a:r>
            <a:endParaRPr sz="1400" i="0" u="none" strike="noStrike" cap="none">
              <a:solidFill>
                <a:schemeClr val="dk2"/>
              </a:solidFill>
              <a:latin typeface="Roboto Medium"/>
              <a:ea typeface="Roboto Medium"/>
              <a:cs typeface="Roboto Medium"/>
              <a:sym typeface="Roboto Medium"/>
            </a:endParaRPr>
          </a:p>
        </p:txBody>
      </p:sp>
      <p:pic>
        <p:nvPicPr>
          <p:cNvPr id="554" name="Google Shape;554;p44"/>
          <p:cNvPicPr preferRelativeResize="0"/>
          <p:nvPr/>
        </p:nvPicPr>
        <p:blipFill>
          <a:blip r:embed="rId4">
            <a:alphaModFix/>
          </a:blip>
          <a:stretch>
            <a:fillRect/>
          </a:stretch>
        </p:blipFill>
        <p:spPr>
          <a:xfrm>
            <a:off x="2371800" y="3439049"/>
            <a:ext cx="4463549" cy="2977125"/>
          </a:xfrm>
          <a:prstGeom prst="rect">
            <a:avLst/>
          </a:prstGeom>
          <a:noFill/>
          <a:ln>
            <a:noFill/>
          </a:ln>
        </p:spPr>
      </p:pic>
      <p:pic>
        <p:nvPicPr>
          <p:cNvPr id="555" name="Google Shape;555;p44"/>
          <p:cNvPicPr preferRelativeResize="0"/>
          <p:nvPr/>
        </p:nvPicPr>
        <p:blipFill>
          <a:blip r:embed="rId5">
            <a:alphaModFix/>
          </a:blip>
          <a:stretch>
            <a:fillRect/>
          </a:stretch>
        </p:blipFill>
        <p:spPr>
          <a:xfrm>
            <a:off x="6835350" y="3439050"/>
            <a:ext cx="5171597" cy="2977125"/>
          </a:xfrm>
          <a:prstGeom prst="rect">
            <a:avLst/>
          </a:prstGeom>
          <a:noFill/>
          <a:ln>
            <a:noFill/>
          </a:ln>
        </p:spPr>
      </p:pic>
      <p:pic>
        <p:nvPicPr>
          <p:cNvPr id="556" name="Google Shape;556;p44"/>
          <p:cNvPicPr preferRelativeResize="0"/>
          <p:nvPr/>
        </p:nvPicPr>
        <p:blipFill rotWithShape="1">
          <a:blip r:embed="rId6">
            <a:alphaModFix/>
          </a:blip>
          <a:srcRect/>
          <a:stretch/>
        </p:blipFill>
        <p:spPr>
          <a:xfrm>
            <a:off x="304800" y="6236434"/>
            <a:ext cx="11887200" cy="642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1383246555d_0_8"/>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2" name="Google Shape;562;g1383246555d_0_8"/>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563" name="Google Shape;563;g1383246555d_0_8"/>
          <p:cNvPicPr preferRelativeResize="0"/>
          <p:nvPr/>
        </p:nvPicPr>
        <p:blipFill rotWithShape="1">
          <a:blip r:embed="rId4">
            <a:alphaModFix/>
          </a:blip>
          <a:srcRect/>
          <a:stretch/>
        </p:blipFill>
        <p:spPr>
          <a:xfrm>
            <a:off x="304800" y="6236434"/>
            <a:ext cx="11887200" cy="642636"/>
          </a:xfrm>
          <a:prstGeom prst="rect">
            <a:avLst/>
          </a:prstGeom>
          <a:noFill/>
          <a:ln>
            <a:noFill/>
          </a:ln>
        </p:spPr>
      </p:pic>
      <p:sp>
        <p:nvSpPr>
          <p:cNvPr id="564" name="Google Shape;564;g1383246555d_0_8"/>
          <p:cNvSpPr txBox="1"/>
          <p:nvPr/>
        </p:nvSpPr>
        <p:spPr>
          <a:xfrm>
            <a:off x="2686802" y="51925"/>
            <a:ext cx="93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3000" b="1" i="0" u="none" strike="noStrike" cap="none">
                <a:solidFill>
                  <a:srgbClr val="14496B"/>
                </a:solidFill>
                <a:latin typeface="Open Sans"/>
                <a:ea typeface="Open Sans"/>
                <a:cs typeface="Open Sans"/>
                <a:sym typeface="Open Sans"/>
              </a:rPr>
              <a:t>Samen de ‘SDG I</a:t>
            </a:r>
            <a:r>
              <a:rPr lang="nl-NL" sz="3000" b="1">
                <a:solidFill>
                  <a:srgbClr val="14496B"/>
                </a:solidFill>
                <a:latin typeface="Open Sans"/>
                <a:ea typeface="Open Sans"/>
                <a:cs typeface="Open Sans"/>
                <a:sym typeface="Open Sans"/>
              </a:rPr>
              <a:t>MPACTMETER</a:t>
            </a:r>
            <a:r>
              <a:rPr lang="nl-NL" sz="3000" b="1" i="0" u="none" strike="noStrike" cap="none">
                <a:solidFill>
                  <a:srgbClr val="14496B"/>
                </a:solidFill>
                <a:latin typeface="Open Sans"/>
                <a:ea typeface="Open Sans"/>
                <a:cs typeface="Open Sans"/>
                <a:sym typeface="Open Sans"/>
              </a:rPr>
              <a:t>’ vullen</a:t>
            </a:r>
            <a:endParaRPr sz="3000" b="1" i="0" u="none" strike="noStrike" cap="none">
              <a:solidFill>
                <a:srgbClr val="14496B"/>
              </a:solidFill>
              <a:latin typeface="Open Sans"/>
              <a:ea typeface="Open Sans"/>
              <a:cs typeface="Open Sans"/>
              <a:sym typeface="Open Sans"/>
            </a:endParaRPr>
          </a:p>
        </p:txBody>
      </p:sp>
      <p:sp>
        <p:nvSpPr>
          <p:cNvPr id="565" name="Google Shape;565;g1383246555d_0_8"/>
          <p:cNvSpPr txBox="1"/>
          <p:nvPr/>
        </p:nvSpPr>
        <p:spPr>
          <a:xfrm>
            <a:off x="399225" y="3769200"/>
            <a:ext cx="13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Impactmeter invullen</a:t>
            </a:r>
            <a:endParaRPr sz="1400" i="0" u="none" strike="noStrike" cap="none">
              <a:solidFill>
                <a:srgbClr val="000000"/>
              </a:solidFill>
              <a:latin typeface="Roboto Medium"/>
              <a:ea typeface="Roboto Medium"/>
              <a:cs typeface="Roboto Medium"/>
              <a:sym typeface="Roboto Medium"/>
            </a:endParaRPr>
          </a:p>
        </p:txBody>
      </p:sp>
      <p:pic>
        <p:nvPicPr>
          <p:cNvPr id="566" name="Google Shape;566;g1383246555d_0_8"/>
          <p:cNvPicPr preferRelativeResize="0"/>
          <p:nvPr/>
        </p:nvPicPr>
        <p:blipFill rotWithShape="1">
          <a:blip r:embed="rId5">
            <a:alphaModFix/>
          </a:blip>
          <a:srcRect t="12194" b="19755"/>
          <a:stretch/>
        </p:blipFill>
        <p:spPr>
          <a:xfrm>
            <a:off x="2371800" y="742275"/>
            <a:ext cx="6218744" cy="1543725"/>
          </a:xfrm>
          <a:prstGeom prst="rect">
            <a:avLst/>
          </a:prstGeom>
          <a:noFill/>
          <a:ln>
            <a:noFill/>
          </a:ln>
        </p:spPr>
      </p:pic>
      <p:pic>
        <p:nvPicPr>
          <p:cNvPr id="567" name="Google Shape;567;g1383246555d_0_8"/>
          <p:cNvPicPr preferRelativeResize="0"/>
          <p:nvPr/>
        </p:nvPicPr>
        <p:blipFill rotWithShape="1">
          <a:blip r:embed="rId6">
            <a:alphaModFix/>
          </a:blip>
          <a:srcRect r="4516"/>
          <a:stretch/>
        </p:blipFill>
        <p:spPr>
          <a:xfrm>
            <a:off x="8518925" y="606025"/>
            <a:ext cx="3673074" cy="2066925"/>
          </a:xfrm>
          <a:prstGeom prst="rect">
            <a:avLst/>
          </a:prstGeom>
          <a:noFill/>
          <a:ln>
            <a:noFill/>
          </a:ln>
        </p:spPr>
      </p:pic>
      <p:pic>
        <p:nvPicPr>
          <p:cNvPr id="568" name="Google Shape;568;g1383246555d_0_8"/>
          <p:cNvPicPr preferRelativeResize="0"/>
          <p:nvPr/>
        </p:nvPicPr>
        <p:blipFill>
          <a:blip r:embed="rId7">
            <a:alphaModFix/>
          </a:blip>
          <a:stretch>
            <a:fillRect/>
          </a:stretch>
        </p:blipFill>
        <p:spPr>
          <a:xfrm>
            <a:off x="7629513" y="742275"/>
            <a:ext cx="4562475" cy="514350"/>
          </a:xfrm>
          <a:prstGeom prst="rect">
            <a:avLst/>
          </a:prstGeom>
          <a:noFill/>
          <a:ln>
            <a:noFill/>
          </a:ln>
        </p:spPr>
      </p:pic>
      <p:pic>
        <p:nvPicPr>
          <p:cNvPr id="569" name="Google Shape;569;g1383246555d_0_8"/>
          <p:cNvPicPr preferRelativeResize="0"/>
          <p:nvPr/>
        </p:nvPicPr>
        <p:blipFill>
          <a:blip r:embed="rId8">
            <a:alphaModFix/>
          </a:blip>
          <a:stretch>
            <a:fillRect/>
          </a:stretch>
        </p:blipFill>
        <p:spPr>
          <a:xfrm>
            <a:off x="8829670" y="2026650"/>
            <a:ext cx="3362325" cy="514350"/>
          </a:xfrm>
          <a:prstGeom prst="rect">
            <a:avLst/>
          </a:prstGeom>
          <a:noFill/>
          <a:ln>
            <a:noFill/>
          </a:ln>
        </p:spPr>
      </p:pic>
      <p:sp>
        <p:nvSpPr>
          <p:cNvPr id="570" name="Google Shape;570;g1383246555d_0_8"/>
          <p:cNvSpPr txBox="1"/>
          <p:nvPr/>
        </p:nvSpPr>
        <p:spPr>
          <a:xfrm>
            <a:off x="2489100" y="2422250"/>
            <a:ext cx="9702900" cy="41562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a:solidFill>
                  <a:schemeClr val="accent1"/>
                </a:solidFill>
                <a:latin typeface="Avenir"/>
                <a:ea typeface="Avenir"/>
                <a:cs typeface="Avenir"/>
                <a:sym typeface="Avenir"/>
              </a:rPr>
              <a:t>Hang de SDG I</a:t>
            </a:r>
            <a:r>
              <a:rPr lang="nl-NL" sz="2000" b="1">
                <a:solidFill>
                  <a:schemeClr val="accent1"/>
                </a:solidFill>
                <a:latin typeface="Avenir"/>
                <a:ea typeface="Avenir"/>
                <a:cs typeface="Avenir"/>
                <a:sym typeface="Avenir"/>
              </a:rPr>
              <a:t>MPACTMETER</a:t>
            </a:r>
            <a:r>
              <a:rPr lang="nl-NL" sz="2000" b="1" i="0" u="none" strike="noStrike" cap="none">
                <a:solidFill>
                  <a:schemeClr val="accent1"/>
                </a:solidFill>
                <a:latin typeface="Avenir"/>
                <a:ea typeface="Avenir"/>
                <a:cs typeface="Avenir"/>
                <a:sym typeface="Avenir"/>
              </a:rPr>
              <a:t> </a:t>
            </a:r>
            <a:r>
              <a:rPr lang="nl-NL" sz="2000" b="1">
                <a:solidFill>
                  <a:schemeClr val="accent1"/>
                </a:solidFill>
                <a:latin typeface="Avenir"/>
                <a:ea typeface="Avenir"/>
                <a:cs typeface="Avenir"/>
                <a:sym typeface="Avenir"/>
              </a:rPr>
              <a:t>in volgorde </a:t>
            </a:r>
            <a:r>
              <a:rPr lang="nl-NL" sz="2000" b="1" i="0" u="none" strike="noStrike" cap="none">
                <a:solidFill>
                  <a:schemeClr val="accent1"/>
                </a:solidFill>
                <a:latin typeface="Avenir"/>
                <a:ea typeface="Avenir"/>
                <a:cs typeface="Avenir"/>
                <a:sym typeface="Avenir"/>
              </a:rPr>
              <a:t>aan de muur </a:t>
            </a:r>
            <a:r>
              <a:rPr lang="nl-NL" sz="2000" b="1">
                <a:solidFill>
                  <a:schemeClr val="accent1"/>
                </a:solidFill>
                <a:latin typeface="Avenir"/>
                <a:ea typeface="Avenir"/>
                <a:cs typeface="Avenir"/>
                <a:sym typeface="Avenir"/>
              </a:rPr>
              <a:t>van</a:t>
            </a:r>
            <a:r>
              <a:rPr lang="nl-NL" sz="2000" b="1" i="0" u="none" strike="noStrike" cap="none">
                <a:solidFill>
                  <a:schemeClr val="accent1"/>
                </a:solidFill>
                <a:latin typeface="Avenir"/>
                <a:ea typeface="Avenir"/>
                <a:cs typeface="Avenir"/>
                <a:sym typeface="Avenir"/>
              </a:rPr>
              <a:t> het klaslokaal</a:t>
            </a:r>
            <a:endParaRPr sz="900" b="1">
              <a:solidFill>
                <a:schemeClr val="accent1"/>
              </a:solidFill>
              <a:latin typeface="Avenir"/>
              <a:ea typeface="Avenir"/>
              <a:cs typeface="Avenir"/>
              <a:sym typeface="Avenir"/>
            </a:endParaRPr>
          </a:p>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a:solidFill>
                  <a:schemeClr val="accent1"/>
                </a:solidFill>
                <a:latin typeface="Avenir"/>
                <a:ea typeface="Avenir"/>
                <a:cs typeface="Avenir"/>
                <a:sym typeface="Avenir"/>
              </a:rPr>
              <a:t>Vorm tweetallen en schrijf op </a:t>
            </a:r>
            <a:r>
              <a:rPr lang="nl-NL" sz="2000" b="1">
                <a:solidFill>
                  <a:schemeClr val="accent1"/>
                </a:solidFill>
                <a:latin typeface="Avenir"/>
                <a:ea typeface="Avenir"/>
                <a:cs typeface="Avenir"/>
                <a:sym typeface="Avenir"/>
              </a:rPr>
              <a:t>een </a:t>
            </a:r>
            <a:r>
              <a:rPr lang="nl-NL" sz="2000" b="1" i="0" u="none" strike="noStrike" cap="none">
                <a:solidFill>
                  <a:schemeClr val="accent1"/>
                </a:solidFill>
                <a:latin typeface="Avenir"/>
                <a:ea typeface="Avenir"/>
                <a:cs typeface="Avenir"/>
                <a:sym typeface="Avenir"/>
              </a:rPr>
              <a:t>post-it wat jij weet dat de school al doet, aan bijvoorbeeld</a:t>
            </a:r>
            <a:r>
              <a:rPr lang="nl-NL" sz="2000" b="1">
                <a:solidFill>
                  <a:schemeClr val="accent1"/>
                </a:solidFill>
                <a:latin typeface="Avenir"/>
                <a:ea typeface="Avenir"/>
                <a:cs typeface="Avenir"/>
                <a:sym typeface="Avenir"/>
              </a:rPr>
              <a:t> SDG 1 (</a:t>
            </a:r>
            <a:r>
              <a:rPr lang="nl-NL" sz="2000" b="1" i="0" u="none" strike="noStrike" cap="none">
                <a:solidFill>
                  <a:schemeClr val="accent1"/>
                </a:solidFill>
                <a:latin typeface="Avenir"/>
                <a:ea typeface="Avenir"/>
                <a:cs typeface="Avenir"/>
                <a:sym typeface="Avenir"/>
              </a:rPr>
              <a:t>armoedebestrijding), SDG 10</a:t>
            </a:r>
            <a:r>
              <a:rPr lang="nl-NL" sz="2000" b="1">
                <a:solidFill>
                  <a:schemeClr val="accent1"/>
                </a:solidFill>
                <a:latin typeface="Avenir"/>
                <a:ea typeface="Avenir"/>
                <a:cs typeface="Avenir"/>
                <a:sym typeface="Avenir"/>
              </a:rPr>
              <a:t> (</a:t>
            </a:r>
            <a:r>
              <a:rPr lang="nl-NL" sz="2000" b="1" i="0" u="none" strike="noStrike" cap="none">
                <a:solidFill>
                  <a:schemeClr val="accent1"/>
                </a:solidFill>
                <a:latin typeface="Avenir"/>
                <a:ea typeface="Avenir"/>
                <a:cs typeface="Avenir"/>
                <a:sym typeface="Avenir"/>
              </a:rPr>
              <a:t>gelijke kansen), duurzame energie (SDG 7) enz. Probeer bij elke SDG een goed voorbeeld te bedenken of interview mensen in de school die dit weten. </a:t>
            </a:r>
            <a:endParaRPr sz="2000" b="1" i="0" u="none" strike="noStrike" cap="none">
              <a:solidFill>
                <a:schemeClr val="accent1"/>
              </a:solidFill>
              <a:latin typeface="Avenir"/>
              <a:ea typeface="Avenir"/>
              <a:cs typeface="Avenir"/>
              <a:sym typeface="Avenir"/>
            </a:endParaRPr>
          </a:p>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a:solidFill>
                  <a:schemeClr val="accent1"/>
                </a:solidFill>
                <a:latin typeface="Avenir"/>
                <a:ea typeface="Avenir"/>
                <a:cs typeface="Avenir"/>
                <a:sym typeface="Avenir"/>
              </a:rPr>
              <a:t>Plak deze voorbeelden op de bovenste helft van de Impactmeter aan de muur</a:t>
            </a:r>
            <a:r>
              <a:rPr lang="nl-NL" sz="2000" b="1">
                <a:solidFill>
                  <a:schemeClr val="accent1"/>
                </a:solidFill>
                <a:latin typeface="Avenir"/>
                <a:ea typeface="Avenir"/>
                <a:cs typeface="Avenir"/>
                <a:sym typeface="Avenir"/>
              </a:rPr>
              <a:t> (bij ‘Wat doen jullie al?)</a:t>
            </a:r>
            <a:endParaRPr sz="1000" b="1">
              <a:solidFill>
                <a:schemeClr val="accent1"/>
              </a:solidFill>
              <a:latin typeface="Avenir"/>
              <a:ea typeface="Avenir"/>
              <a:cs typeface="Avenir"/>
              <a:sym typeface="Avenir"/>
            </a:endParaRPr>
          </a:p>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a:solidFill>
                  <a:schemeClr val="accent1"/>
                </a:solidFill>
                <a:latin typeface="Avenir"/>
                <a:ea typeface="Avenir"/>
                <a:cs typeface="Avenir"/>
                <a:sym typeface="Avenir"/>
              </a:rPr>
              <a:t>Bedenk per tweetal ook wat beter kan en plak jullie ideeën voor actie op de onderste helft van de </a:t>
            </a:r>
            <a:r>
              <a:rPr lang="nl-NL" sz="2000" b="1">
                <a:solidFill>
                  <a:schemeClr val="accent1"/>
                </a:solidFill>
                <a:latin typeface="Avenir"/>
                <a:ea typeface="Avenir"/>
                <a:cs typeface="Avenir"/>
                <a:sym typeface="Avenir"/>
              </a:rPr>
              <a:t>SDG IMPACTMETER!</a:t>
            </a:r>
            <a:endParaRPr sz="1800">
              <a:solidFill>
                <a:schemeClr val="accent1"/>
              </a:solidFill>
            </a:endParaRPr>
          </a:p>
          <a:p>
            <a:pPr marL="0" marR="0" lvl="0" indent="0" algn="l" rtl="0">
              <a:lnSpc>
                <a:spcPct val="140007"/>
              </a:lnSpc>
              <a:spcBef>
                <a:spcPts val="0"/>
              </a:spcBef>
              <a:spcAft>
                <a:spcPts val="0"/>
              </a:spcAft>
              <a:buNone/>
            </a:pPr>
            <a:r>
              <a:rPr lang="nl-NL" sz="1200" b="1" i="0" u="none" strike="noStrike" cap="none">
                <a:solidFill>
                  <a:schemeClr val="dk1"/>
                </a:solidFill>
                <a:latin typeface="Trebuchet MS"/>
                <a:ea typeface="Trebuchet MS"/>
                <a:cs typeface="Trebuchet MS"/>
                <a:sym typeface="Trebuchet MS"/>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13995f476e9_2_0"/>
          <p:cNvPicPr preferRelativeResize="0"/>
          <p:nvPr/>
        </p:nvPicPr>
        <p:blipFill>
          <a:blip r:embed="rId3">
            <a:alphaModFix/>
          </a:blip>
          <a:stretch>
            <a:fillRect/>
          </a:stretch>
        </p:blipFill>
        <p:spPr>
          <a:xfrm>
            <a:off x="152400" y="152400"/>
            <a:ext cx="11887201" cy="651969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5"/>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1" name="Google Shape;581;p45"/>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582" name="Google Shape;582;p45"/>
          <p:cNvPicPr preferRelativeResize="0"/>
          <p:nvPr/>
        </p:nvPicPr>
        <p:blipFill rotWithShape="1">
          <a:blip r:embed="rId4">
            <a:alphaModFix/>
          </a:blip>
          <a:srcRect/>
          <a:stretch/>
        </p:blipFill>
        <p:spPr>
          <a:xfrm>
            <a:off x="304800" y="6236434"/>
            <a:ext cx="11887200" cy="642636"/>
          </a:xfrm>
          <a:prstGeom prst="rect">
            <a:avLst/>
          </a:prstGeom>
          <a:noFill/>
          <a:ln>
            <a:noFill/>
          </a:ln>
        </p:spPr>
      </p:pic>
      <p:sp>
        <p:nvSpPr>
          <p:cNvPr id="583" name="Google Shape;583;p45"/>
          <p:cNvSpPr txBox="1"/>
          <p:nvPr/>
        </p:nvSpPr>
        <p:spPr>
          <a:xfrm>
            <a:off x="2661600" y="1959900"/>
            <a:ext cx="9435000" cy="4747200"/>
          </a:xfrm>
          <a:prstGeom prst="rect">
            <a:avLst/>
          </a:prstGeom>
          <a:noFill/>
          <a:ln>
            <a:noFill/>
          </a:ln>
        </p:spPr>
        <p:txBody>
          <a:bodyPr spcFirstLastPara="1" wrap="square" lIns="91425" tIns="45700" rIns="91425" bIns="45700" anchor="t" anchorCtr="0">
            <a:spAutoFit/>
          </a:bodyPr>
          <a:lstStyle/>
          <a:p>
            <a:pPr marL="0" marR="0" lvl="0" indent="0" algn="l" rtl="0">
              <a:lnSpc>
                <a:spcPct val="140007"/>
              </a:lnSpc>
              <a:spcBef>
                <a:spcPts val="0"/>
              </a:spcBef>
              <a:spcAft>
                <a:spcPts val="0"/>
              </a:spcAft>
              <a:buNone/>
            </a:pPr>
            <a:r>
              <a:rPr lang="nl-NL" sz="1200" b="0" i="0" u="none" strike="noStrike" cap="none">
                <a:solidFill>
                  <a:schemeClr val="dk1"/>
                </a:solidFill>
                <a:latin typeface="Trebuchet MS"/>
                <a:ea typeface="Trebuchet MS"/>
                <a:cs typeface="Trebuchet MS"/>
                <a:sym typeface="Trebuchet MS"/>
              </a:rPr>
              <a:t> </a:t>
            </a:r>
            <a:endParaRPr sz="3200">
              <a:solidFill>
                <a:schemeClr val="dk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100" b="1">
                <a:solidFill>
                  <a:schemeClr val="accent1"/>
                </a:solidFill>
                <a:latin typeface="Avenir"/>
                <a:ea typeface="Avenir"/>
                <a:cs typeface="Avenir"/>
                <a:sym typeface="Avenir"/>
              </a:rPr>
              <a:t>5. Welke</a:t>
            </a:r>
            <a:r>
              <a:rPr lang="nl-NL" sz="2100" b="1" i="0" u="none" strike="noStrike" cap="none">
                <a:solidFill>
                  <a:schemeClr val="accent1"/>
                </a:solidFill>
                <a:latin typeface="Avenir"/>
                <a:ea typeface="Avenir"/>
                <a:cs typeface="Avenir"/>
                <a:sym typeface="Avenir"/>
              </a:rPr>
              <a:t> actie-idee vind jij het best en wil je je voor inzetten?</a:t>
            </a:r>
            <a:r>
              <a:rPr lang="nl-NL" sz="2100" b="1">
                <a:solidFill>
                  <a:schemeClr val="accent1"/>
                </a:solidFill>
                <a:latin typeface="Avenir"/>
                <a:ea typeface="Avenir"/>
                <a:cs typeface="Avenir"/>
                <a:sym typeface="Avenir"/>
              </a:rPr>
              <a:t> </a:t>
            </a:r>
            <a:r>
              <a:rPr lang="nl-NL" sz="2100" b="1" i="0" u="none" strike="noStrike" cap="none">
                <a:solidFill>
                  <a:schemeClr val="accent1"/>
                </a:solidFill>
                <a:latin typeface="Avenir"/>
                <a:ea typeface="Avenir"/>
                <a:cs typeface="Avenir"/>
                <a:sym typeface="Avenir"/>
              </a:rPr>
              <a:t>Loop individueel langs de muur en zet een turfstreepje op maximaal drie verschillende post-its. </a:t>
            </a:r>
            <a:endParaRPr sz="1900">
              <a:solidFill>
                <a:schemeClr val="accent1"/>
              </a:solidFill>
            </a:endParaRPr>
          </a:p>
          <a:p>
            <a:pPr marL="0" marR="0" lvl="0" indent="0" algn="l" rtl="0">
              <a:lnSpc>
                <a:spcPct val="140007"/>
              </a:lnSpc>
              <a:spcBef>
                <a:spcPts val="0"/>
              </a:spcBef>
              <a:spcAft>
                <a:spcPts val="0"/>
              </a:spcAft>
              <a:buNone/>
            </a:pPr>
            <a:endParaRPr sz="1900">
              <a:solidFill>
                <a:schemeClr val="accent1"/>
              </a:solidFill>
            </a:endParaRPr>
          </a:p>
          <a:p>
            <a:pPr marL="0" marR="0" lvl="0" indent="0" algn="l" rtl="0">
              <a:lnSpc>
                <a:spcPct val="140007"/>
              </a:lnSpc>
              <a:spcBef>
                <a:spcPts val="0"/>
              </a:spcBef>
              <a:spcAft>
                <a:spcPts val="0"/>
              </a:spcAft>
              <a:buNone/>
            </a:pPr>
            <a:r>
              <a:rPr lang="nl-NL" sz="1900">
                <a:solidFill>
                  <a:schemeClr val="accent1"/>
                </a:solidFill>
              </a:rPr>
              <a:t>6. </a:t>
            </a:r>
            <a:r>
              <a:rPr lang="nl-NL" sz="2100" b="1" i="0" u="none" strike="noStrike" cap="none">
                <a:solidFill>
                  <a:schemeClr val="accent1"/>
                </a:solidFill>
                <a:latin typeface="Avenir"/>
                <a:ea typeface="Avenir"/>
                <a:cs typeface="Avenir"/>
                <a:sym typeface="Avenir"/>
              </a:rPr>
              <a:t>Welke post-it heeft de meeste stemmen?</a:t>
            </a:r>
            <a:endParaRPr sz="1900">
              <a:solidFill>
                <a:schemeClr val="accent1"/>
              </a:solidFill>
            </a:endParaRPr>
          </a:p>
          <a:p>
            <a:pPr marL="0" marR="0" lvl="0" indent="0" algn="l" rtl="0">
              <a:lnSpc>
                <a:spcPct val="140007"/>
              </a:lnSpc>
              <a:spcBef>
                <a:spcPts val="0"/>
              </a:spcBef>
              <a:spcAft>
                <a:spcPts val="0"/>
              </a:spcAft>
              <a:buNone/>
            </a:pPr>
            <a:endParaRPr sz="1900">
              <a:solidFill>
                <a:schemeClr val="accent1"/>
              </a:solidFill>
            </a:endParaRPr>
          </a:p>
          <a:p>
            <a:pPr marL="0" marR="0" lvl="0" indent="0" algn="l" rtl="0">
              <a:lnSpc>
                <a:spcPct val="140007"/>
              </a:lnSpc>
              <a:spcBef>
                <a:spcPts val="0"/>
              </a:spcBef>
              <a:spcAft>
                <a:spcPts val="0"/>
              </a:spcAft>
              <a:buNone/>
            </a:pPr>
            <a:r>
              <a:rPr lang="nl-NL" sz="1900">
                <a:solidFill>
                  <a:schemeClr val="accent1"/>
                </a:solidFill>
              </a:rPr>
              <a:t>7. </a:t>
            </a:r>
            <a:r>
              <a:rPr lang="nl-NL" sz="2100" b="1" i="0" u="none" strike="noStrike" cap="none">
                <a:solidFill>
                  <a:schemeClr val="accent1"/>
                </a:solidFill>
                <a:latin typeface="Avenir"/>
                <a:ea typeface="Avenir"/>
                <a:cs typeface="Avenir"/>
                <a:sym typeface="Avenir"/>
              </a:rPr>
              <a:t>Maak als klas afspraken HOE jullie d</a:t>
            </a:r>
            <a:r>
              <a:rPr lang="nl-NL" sz="2100" b="1">
                <a:solidFill>
                  <a:schemeClr val="accent1"/>
                </a:solidFill>
                <a:latin typeface="Avenir"/>
                <a:ea typeface="Avenir"/>
                <a:cs typeface="Avenir"/>
                <a:sym typeface="Avenir"/>
              </a:rPr>
              <a:t>it actie-idee concreet gaan maken</a:t>
            </a:r>
            <a:endParaRPr sz="2100" b="1">
              <a:solidFill>
                <a:schemeClr val="accent1"/>
              </a:solidFill>
              <a:latin typeface="Avenir"/>
              <a:ea typeface="Avenir"/>
              <a:cs typeface="Avenir"/>
              <a:sym typeface="Avenir"/>
            </a:endParaRPr>
          </a:p>
          <a:p>
            <a:pPr marL="0" marR="0" lvl="0" indent="0" algn="l" rtl="0">
              <a:lnSpc>
                <a:spcPct val="140007"/>
              </a:lnSpc>
              <a:spcBef>
                <a:spcPts val="0"/>
              </a:spcBef>
              <a:spcAft>
                <a:spcPts val="0"/>
              </a:spcAft>
              <a:buNone/>
            </a:pPr>
            <a:endParaRPr sz="1200" b="1">
              <a:solidFill>
                <a:schemeClr val="accent1"/>
              </a:solidFill>
              <a:latin typeface="Avenir"/>
              <a:ea typeface="Avenir"/>
              <a:cs typeface="Avenir"/>
              <a:sym typeface="Avenir"/>
            </a:endParaRPr>
          </a:p>
          <a:p>
            <a:pPr marL="0" marR="0" lvl="0" indent="0" algn="ctr" rtl="0">
              <a:lnSpc>
                <a:spcPct val="140007"/>
              </a:lnSpc>
              <a:spcBef>
                <a:spcPts val="0"/>
              </a:spcBef>
              <a:spcAft>
                <a:spcPts val="0"/>
              </a:spcAft>
              <a:buNone/>
            </a:pPr>
            <a:r>
              <a:rPr lang="nl-NL" sz="2300" b="1">
                <a:solidFill>
                  <a:srgbClr val="14496B"/>
                </a:solidFill>
                <a:latin typeface="Avenir"/>
                <a:ea typeface="Avenir"/>
                <a:cs typeface="Avenir"/>
                <a:sym typeface="Avenir"/>
              </a:rPr>
              <a:t>Cr</a:t>
            </a:r>
            <a:r>
              <a:rPr lang="nl-NL" sz="2300" b="1" i="0" u="none" strike="noStrike" cap="none">
                <a:solidFill>
                  <a:srgbClr val="14496B"/>
                </a:solidFill>
                <a:latin typeface="Avenir"/>
                <a:ea typeface="Avenir"/>
                <a:cs typeface="Avenir"/>
                <a:sym typeface="Avenir"/>
              </a:rPr>
              <a:t>eëer samen meer impact voor de SDG</a:t>
            </a:r>
            <a:r>
              <a:rPr lang="nl-NL" sz="2300" b="1">
                <a:solidFill>
                  <a:srgbClr val="14496B"/>
                </a:solidFill>
                <a:latin typeface="Avenir"/>
                <a:ea typeface="Avenir"/>
                <a:cs typeface="Avenir"/>
                <a:sym typeface="Avenir"/>
              </a:rPr>
              <a:t>'</a:t>
            </a:r>
            <a:r>
              <a:rPr lang="nl-NL" sz="2300" b="1" i="0" u="none" strike="noStrike" cap="none">
                <a:solidFill>
                  <a:srgbClr val="14496B"/>
                </a:solidFill>
                <a:latin typeface="Avenir"/>
                <a:ea typeface="Avenir"/>
                <a:cs typeface="Avenir"/>
                <a:sym typeface="Avenir"/>
              </a:rPr>
              <a:t>s bij j</a:t>
            </a:r>
            <a:r>
              <a:rPr lang="nl-NL" sz="2300" b="1">
                <a:solidFill>
                  <a:srgbClr val="14496B"/>
                </a:solidFill>
                <a:latin typeface="Avenir"/>
                <a:ea typeface="Avenir"/>
                <a:cs typeface="Avenir"/>
                <a:sym typeface="Avenir"/>
              </a:rPr>
              <a:t>ullie</a:t>
            </a:r>
            <a:r>
              <a:rPr lang="nl-NL" sz="2300" b="1" i="0" u="none" strike="noStrike" cap="none">
                <a:solidFill>
                  <a:srgbClr val="14496B"/>
                </a:solidFill>
                <a:latin typeface="Avenir"/>
                <a:ea typeface="Avenir"/>
                <a:cs typeface="Avenir"/>
                <a:sym typeface="Avenir"/>
              </a:rPr>
              <a:t> op school!</a:t>
            </a:r>
            <a:endParaRPr sz="2100" b="1">
              <a:solidFill>
                <a:srgbClr val="14496B"/>
              </a:solidFill>
            </a:endParaRPr>
          </a:p>
          <a:p>
            <a:pPr marL="0" marR="0" lvl="0" indent="0" algn="l" rtl="0">
              <a:lnSpc>
                <a:spcPct val="140007"/>
              </a:lnSpc>
              <a:spcBef>
                <a:spcPts val="0"/>
              </a:spcBef>
              <a:spcAft>
                <a:spcPts val="0"/>
              </a:spcAft>
              <a:buNone/>
            </a:pPr>
            <a:endParaRPr sz="1600" b="0" i="0" u="none" strike="noStrike" cap="none">
              <a:solidFill>
                <a:schemeClr val="dk1"/>
              </a:solidFill>
              <a:latin typeface="Trebuchet MS"/>
              <a:ea typeface="Trebuchet MS"/>
              <a:cs typeface="Trebuchet MS"/>
              <a:sym typeface="Trebuchet MS"/>
            </a:endParaRPr>
          </a:p>
          <a:p>
            <a:pPr marL="0" marR="0" lvl="0" indent="0" algn="ctr" rtl="0">
              <a:lnSpc>
                <a:spcPct val="140007"/>
              </a:lnSpc>
              <a:spcBef>
                <a:spcPts val="0"/>
              </a:spcBef>
              <a:spcAft>
                <a:spcPts val="0"/>
              </a:spcAft>
              <a:buNone/>
            </a:pPr>
            <a:endParaRPr/>
          </a:p>
        </p:txBody>
      </p:sp>
      <p:sp>
        <p:nvSpPr>
          <p:cNvPr id="584" name="Google Shape;584;p45"/>
          <p:cNvSpPr txBox="1"/>
          <p:nvPr/>
        </p:nvSpPr>
        <p:spPr>
          <a:xfrm>
            <a:off x="2717995" y="944099"/>
            <a:ext cx="7060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3000" b="1">
                <a:solidFill>
                  <a:srgbClr val="14496B"/>
                </a:solidFill>
                <a:latin typeface="Open Sans"/>
                <a:ea typeface="Open Sans"/>
                <a:cs typeface="Open Sans"/>
                <a:sym typeface="Open Sans"/>
              </a:rPr>
              <a:t>WAT KAN BETER?!</a:t>
            </a:r>
            <a:endParaRPr sz="3000" b="1">
              <a:solidFill>
                <a:srgbClr val="14496B"/>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3000" b="1">
              <a:latin typeface="Open Sans"/>
              <a:ea typeface="Open Sans"/>
              <a:cs typeface="Open Sans"/>
              <a:sym typeface="Open Sans"/>
            </a:endParaRPr>
          </a:p>
        </p:txBody>
      </p:sp>
      <p:pic>
        <p:nvPicPr>
          <p:cNvPr id="585" name="Google Shape;585;p45"/>
          <p:cNvPicPr preferRelativeResize="0"/>
          <p:nvPr/>
        </p:nvPicPr>
        <p:blipFill rotWithShape="1">
          <a:blip r:embed="rId5">
            <a:alphaModFix/>
          </a:blip>
          <a:srcRect/>
          <a:stretch/>
        </p:blipFill>
        <p:spPr>
          <a:xfrm>
            <a:off x="480300" y="3143273"/>
            <a:ext cx="1411211" cy="1415899"/>
          </a:xfrm>
          <a:prstGeom prst="rect">
            <a:avLst/>
          </a:prstGeom>
          <a:noFill/>
          <a:ln>
            <a:noFill/>
          </a:ln>
        </p:spPr>
      </p:pic>
      <p:pic>
        <p:nvPicPr>
          <p:cNvPr id="586" name="Google Shape;586;p45"/>
          <p:cNvPicPr preferRelativeResize="0"/>
          <p:nvPr/>
        </p:nvPicPr>
        <p:blipFill>
          <a:blip r:embed="rId6">
            <a:alphaModFix/>
          </a:blip>
          <a:stretch>
            <a:fillRect/>
          </a:stretch>
        </p:blipFill>
        <p:spPr>
          <a:xfrm>
            <a:off x="9183492" y="219067"/>
            <a:ext cx="2168925" cy="170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
          <p:cNvSpPr/>
          <p:nvPr/>
        </p:nvSpPr>
        <p:spPr>
          <a:xfrm>
            <a:off x="0" y="0"/>
            <a:ext cx="4401000" cy="6858000"/>
          </a:xfrm>
          <a:prstGeom prst="rect">
            <a:avLst/>
          </a:prstGeom>
          <a:solidFill>
            <a:srgbClr val="488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p2"/>
          <p:cNvSpPr txBox="1"/>
          <p:nvPr/>
        </p:nvSpPr>
        <p:spPr>
          <a:xfrm>
            <a:off x="374776" y="602480"/>
            <a:ext cx="3812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i="0" u="none" strike="noStrike" cap="none">
                <a:solidFill>
                  <a:schemeClr val="lt1"/>
                </a:solidFill>
                <a:latin typeface="Roboto Medium"/>
                <a:ea typeface="Roboto Medium"/>
                <a:cs typeface="Roboto Medium"/>
                <a:sym typeface="Roboto Medium"/>
              </a:rPr>
              <a:t>Start van </a:t>
            </a:r>
            <a:endParaRPr>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sz="4000" i="0" u="none" strike="noStrike" cap="none">
                <a:solidFill>
                  <a:schemeClr val="lt1"/>
                </a:solidFill>
                <a:latin typeface="Roboto Medium"/>
                <a:ea typeface="Roboto Medium"/>
                <a:cs typeface="Roboto Medium"/>
                <a:sym typeface="Roboto Medium"/>
              </a:rPr>
              <a:t>de les</a:t>
            </a:r>
            <a:endParaRPr>
              <a:latin typeface="Roboto Medium"/>
              <a:ea typeface="Roboto Medium"/>
              <a:cs typeface="Roboto Medium"/>
              <a:sym typeface="Roboto Medium"/>
            </a:endParaRPr>
          </a:p>
        </p:txBody>
      </p:sp>
      <p:sp>
        <p:nvSpPr>
          <p:cNvPr id="187" name="Google Shape;187;p2"/>
          <p:cNvSpPr txBox="1"/>
          <p:nvPr/>
        </p:nvSpPr>
        <p:spPr>
          <a:xfrm>
            <a:off x="231751" y="2552803"/>
            <a:ext cx="39375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800" b="1" i="0" u="none" strike="noStrike" cap="none">
                <a:solidFill>
                  <a:schemeClr val="lt1"/>
                </a:solidFill>
                <a:latin typeface="Avenir"/>
                <a:ea typeface="Avenir"/>
                <a:cs typeface="Avenir"/>
                <a:sym typeface="Avenir"/>
              </a:rPr>
              <a:t>ONTDEK IN DEZE LES:</a:t>
            </a: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AutoNum type="arabicPeriod"/>
            </a:pPr>
            <a:r>
              <a:rPr lang="nl-NL" sz="1800" b="1">
                <a:solidFill>
                  <a:schemeClr val="lt1"/>
                </a:solidFill>
                <a:latin typeface="Avenir"/>
                <a:ea typeface="Avenir"/>
                <a:cs typeface="Avenir"/>
                <a:sym typeface="Avenir"/>
              </a:rPr>
              <a:t>Wat zijn d</a:t>
            </a:r>
            <a:r>
              <a:rPr lang="nl-NL" sz="1800" b="1" i="0" u="none" strike="noStrike" cap="none">
                <a:solidFill>
                  <a:schemeClr val="lt1"/>
                </a:solidFill>
                <a:latin typeface="Avenir"/>
                <a:ea typeface="Avenir"/>
                <a:cs typeface="Avenir"/>
                <a:sym typeface="Avenir"/>
              </a:rPr>
              <a:t>e Sustainable Development Goals (SDG</a:t>
            </a:r>
            <a:r>
              <a:rPr lang="nl-NL" sz="1800" b="1">
                <a:solidFill>
                  <a:schemeClr val="lt1"/>
                </a:solidFill>
                <a:latin typeface="Avenir"/>
                <a:ea typeface="Avenir"/>
                <a:cs typeface="Avenir"/>
                <a:sym typeface="Avenir"/>
              </a:rPr>
              <a:t>’</a:t>
            </a:r>
            <a:r>
              <a:rPr lang="nl-NL" sz="1800" b="1" i="0" u="none" strike="noStrike" cap="none">
                <a:solidFill>
                  <a:schemeClr val="lt1"/>
                </a:solidFill>
                <a:latin typeface="Avenir"/>
                <a:ea typeface="Avenir"/>
                <a:cs typeface="Avenir"/>
                <a:sym typeface="Avenir"/>
              </a:rPr>
              <a:t>s)</a:t>
            </a:r>
            <a:r>
              <a:rPr lang="nl-NL" sz="1800" b="1">
                <a:solidFill>
                  <a:schemeClr val="lt1"/>
                </a:solidFill>
                <a:latin typeface="Avenir"/>
                <a:ea typeface="Avenir"/>
                <a:cs typeface="Avenir"/>
                <a:sym typeface="Avenir"/>
              </a:rPr>
              <a:t>?</a:t>
            </a:r>
            <a:endParaRPr/>
          </a:p>
          <a:p>
            <a:pPr marL="457200" marR="0" lvl="0" indent="-342900" algn="l" rtl="0">
              <a:lnSpc>
                <a:spcPct val="100000"/>
              </a:lnSpc>
              <a:spcBef>
                <a:spcPts val="0"/>
              </a:spcBef>
              <a:spcAft>
                <a:spcPts val="0"/>
              </a:spcAft>
              <a:buClr>
                <a:schemeClr val="lt1"/>
              </a:buClr>
              <a:buSzPts val="1800"/>
              <a:buFont typeface="Avenir"/>
              <a:buChar char="●"/>
            </a:pPr>
            <a:r>
              <a:rPr lang="nl-NL" sz="1800" b="1" i="0" u="none" strike="noStrike" cap="none">
                <a:solidFill>
                  <a:schemeClr val="lt1"/>
                </a:solidFill>
                <a:latin typeface="Avenir"/>
                <a:ea typeface="Avenir"/>
                <a:cs typeface="Avenir"/>
                <a:sym typeface="Avenir"/>
              </a:rPr>
              <a:t>W</a:t>
            </a:r>
            <a:r>
              <a:rPr lang="nl-NL" sz="1800" b="1">
                <a:solidFill>
                  <a:schemeClr val="lt1"/>
                </a:solidFill>
                <a:latin typeface="Avenir"/>
                <a:ea typeface="Avenir"/>
                <a:cs typeface="Avenir"/>
                <a:sym typeface="Avenir"/>
              </a:rPr>
              <a:t>ie heeft deze bedacht</a:t>
            </a:r>
            <a:r>
              <a:rPr lang="nl-NL" sz="1800" b="1" i="0" u="none" strike="noStrike" cap="none">
                <a:solidFill>
                  <a:schemeClr val="lt1"/>
                </a:solidFill>
                <a:latin typeface="Avenir"/>
                <a:ea typeface="Avenir"/>
                <a:cs typeface="Avenir"/>
                <a:sym typeface="Avenir"/>
              </a:rPr>
              <a:t>?</a:t>
            </a:r>
            <a:endParaRPr/>
          </a:p>
          <a:p>
            <a:pPr marL="457200" marR="0" lvl="0" indent="-342900" algn="l" rtl="0">
              <a:lnSpc>
                <a:spcPct val="100000"/>
              </a:lnSpc>
              <a:spcBef>
                <a:spcPts val="0"/>
              </a:spcBef>
              <a:spcAft>
                <a:spcPts val="0"/>
              </a:spcAft>
              <a:buClr>
                <a:schemeClr val="lt1"/>
              </a:buClr>
              <a:buSzPts val="1800"/>
              <a:buFont typeface="Avenir"/>
              <a:buChar char="●"/>
            </a:pPr>
            <a:r>
              <a:rPr lang="nl-NL" sz="1800" b="1" i="0" u="none" strike="noStrike" cap="none">
                <a:solidFill>
                  <a:schemeClr val="lt1"/>
                </a:solidFill>
                <a:latin typeface="Avenir"/>
                <a:ea typeface="Avenir"/>
                <a:cs typeface="Avenir"/>
                <a:sym typeface="Avenir"/>
              </a:rPr>
              <a:t>Waarom zijn ze belangrijk?</a:t>
            </a: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Hoe hangen de SDG’s samen</a:t>
            </a:r>
            <a:r>
              <a:rPr lang="nl-NL" sz="1800" b="1" i="0" u="none" strike="noStrike" cap="none">
                <a:solidFill>
                  <a:schemeClr val="lt1"/>
                </a:solidFill>
                <a:latin typeface="Avenir"/>
                <a:ea typeface="Avenir"/>
                <a:cs typeface="Avenir"/>
                <a:sym typeface="Avenir"/>
              </a:rPr>
              <a:t>?</a:t>
            </a:r>
            <a:endParaRPr/>
          </a:p>
          <a:p>
            <a:pPr marL="0" marR="0" lvl="0" indent="0" algn="l" rtl="0">
              <a:lnSpc>
                <a:spcPct val="100000"/>
              </a:lnSpc>
              <a:spcBef>
                <a:spcPts val="0"/>
              </a:spcBef>
              <a:spcAft>
                <a:spcPts val="0"/>
              </a:spcAft>
              <a:buNone/>
            </a:pPr>
            <a:endParaRPr sz="1800" b="1" i="0" u="none" strike="noStrike" cap="none">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AutoNum type="arabicPeriod"/>
            </a:pPr>
            <a:r>
              <a:rPr lang="nl-NL" sz="1800" b="1" i="0" u="none" strike="noStrike" cap="none">
                <a:solidFill>
                  <a:schemeClr val="lt1"/>
                </a:solidFill>
                <a:latin typeface="Avenir"/>
                <a:ea typeface="Avenir"/>
                <a:cs typeface="Avenir"/>
                <a:sym typeface="Avenir"/>
              </a:rPr>
              <a:t>Hoe gebruik je de SDG</a:t>
            </a:r>
            <a:r>
              <a:rPr lang="nl-NL" sz="1800" b="1">
                <a:solidFill>
                  <a:schemeClr val="lt1"/>
                </a:solidFill>
                <a:latin typeface="Avenir"/>
                <a:ea typeface="Avenir"/>
                <a:cs typeface="Avenir"/>
                <a:sym typeface="Avenir"/>
              </a:rPr>
              <a:t>’</a:t>
            </a:r>
            <a:r>
              <a:rPr lang="nl-NL" sz="1800" b="1" i="0" u="none" strike="noStrike" cap="none">
                <a:solidFill>
                  <a:schemeClr val="lt1"/>
                </a:solidFill>
                <a:latin typeface="Avenir"/>
                <a:ea typeface="Avenir"/>
                <a:cs typeface="Avenir"/>
                <a:sym typeface="Avenir"/>
              </a:rPr>
              <a:t>s? </a:t>
            </a:r>
            <a:endParaRPr sz="1800" b="1" i="0" u="none" strike="noStrike" cap="none">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Wat kun je zelf doen om bij te dragen?</a:t>
            </a:r>
            <a:endParaRPr sz="1800" b="1">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Hoe zet je de SDG’s in </a:t>
            </a:r>
            <a:r>
              <a:rPr lang="nl-NL" sz="1800" b="1" i="0" u="none" strike="noStrike" cap="none">
                <a:solidFill>
                  <a:schemeClr val="lt1"/>
                </a:solidFill>
                <a:latin typeface="Avenir"/>
                <a:ea typeface="Avenir"/>
                <a:cs typeface="Avenir"/>
                <a:sym typeface="Avenir"/>
              </a:rPr>
              <a:t>om impact te maken op jouw school?!</a:t>
            </a:r>
            <a:endParaRPr/>
          </a:p>
        </p:txBody>
      </p:sp>
      <p:pic>
        <p:nvPicPr>
          <p:cNvPr id="188" name="Google Shape;188;p2"/>
          <p:cNvPicPr preferRelativeResize="0"/>
          <p:nvPr/>
        </p:nvPicPr>
        <p:blipFill rotWithShape="1">
          <a:blip r:embed="rId3">
            <a:alphaModFix/>
          </a:blip>
          <a:srcRect/>
          <a:stretch/>
        </p:blipFill>
        <p:spPr>
          <a:xfrm>
            <a:off x="4556200" y="778739"/>
            <a:ext cx="7480726" cy="53005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1502e58b0bb_6_0"/>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2" name="Google Shape;592;g1502e58b0bb_6_0"/>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593" name="Google Shape;593;g1502e58b0bb_6_0"/>
          <p:cNvPicPr preferRelativeResize="0"/>
          <p:nvPr/>
        </p:nvPicPr>
        <p:blipFill rotWithShape="1">
          <a:blip r:embed="rId4">
            <a:alphaModFix/>
          </a:blip>
          <a:srcRect/>
          <a:stretch/>
        </p:blipFill>
        <p:spPr>
          <a:xfrm>
            <a:off x="304800" y="6236434"/>
            <a:ext cx="11887200" cy="642636"/>
          </a:xfrm>
          <a:prstGeom prst="rect">
            <a:avLst/>
          </a:prstGeom>
          <a:noFill/>
          <a:ln>
            <a:noFill/>
          </a:ln>
        </p:spPr>
      </p:pic>
      <p:sp>
        <p:nvSpPr>
          <p:cNvPr id="594" name="Google Shape;594;g1502e58b0bb_6_0"/>
          <p:cNvSpPr txBox="1"/>
          <p:nvPr/>
        </p:nvSpPr>
        <p:spPr>
          <a:xfrm>
            <a:off x="2958350" y="2608200"/>
            <a:ext cx="8871900" cy="2961600"/>
          </a:xfrm>
          <a:prstGeom prst="rect">
            <a:avLst/>
          </a:prstGeom>
          <a:noFill/>
          <a:ln>
            <a:noFill/>
          </a:ln>
        </p:spPr>
        <p:txBody>
          <a:bodyPr spcFirstLastPara="1" wrap="square" lIns="91425" tIns="45700" rIns="91425" bIns="45700" anchor="t" anchorCtr="0">
            <a:spAutoFit/>
          </a:bodyPr>
          <a:lstStyle/>
          <a:p>
            <a:pPr marL="0" marR="0" lvl="0" indent="0" algn="l" rtl="0">
              <a:lnSpc>
                <a:spcPct val="140007"/>
              </a:lnSpc>
              <a:spcBef>
                <a:spcPts val="0"/>
              </a:spcBef>
              <a:spcAft>
                <a:spcPts val="0"/>
              </a:spcAft>
              <a:buNone/>
            </a:pPr>
            <a:r>
              <a:rPr lang="nl-NL" sz="2000" b="1">
                <a:solidFill>
                  <a:schemeClr val="accent1"/>
                </a:solidFill>
                <a:latin typeface="Trebuchet MS"/>
                <a:ea typeface="Trebuchet MS"/>
                <a:cs typeface="Trebuchet MS"/>
                <a:sym typeface="Trebuchet MS"/>
              </a:rPr>
              <a:t>0	SDG-filmpje bekeken?</a:t>
            </a:r>
            <a:endParaRPr sz="2000" b="1">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a:solidFill>
                  <a:schemeClr val="accent1"/>
                </a:solidFill>
                <a:latin typeface="Trebuchet MS"/>
                <a:ea typeface="Trebuchet MS"/>
                <a:cs typeface="Trebuchet MS"/>
                <a:sym typeface="Trebuchet MS"/>
              </a:rPr>
              <a:t>0	QUIZ gedaan?</a:t>
            </a:r>
            <a:endParaRPr sz="2000" b="1">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a:solidFill>
                  <a:schemeClr val="accent1"/>
                </a:solidFill>
                <a:latin typeface="Trebuchet MS"/>
                <a:ea typeface="Trebuchet MS"/>
                <a:cs typeface="Trebuchet MS"/>
                <a:sym typeface="Trebuchet MS"/>
              </a:rPr>
              <a:t>0 	THEORIE over de SDG’s begrepen</a:t>
            </a:r>
            <a:endParaRPr sz="2000" b="1">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a:solidFill>
                  <a:schemeClr val="accent1"/>
                </a:solidFill>
                <a:latin typeface="Trebuchet MS"/>
                <a:ea typeface="Trebuchet MS"/>
                <a:cs typeface="Trebuchet MS"/>
                <a:sym typeface="Trebuchet MS"/>
              </a:rPr>
              <a:t>0	T-SHIRT oefening uitgevoerd?</a:t>
            </a:r>
            <a:endParaRPr sz="2000" b="1">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a:solidFill>
                  <a:schemeClr val="accent1"/>
                </a:solidFill>
                <a:latin typeface="Trebuchet MS"/>
                <a:ea typeface="Trebuchet MS"/>
                <a:cs typeface="Trebuchet MS"/>
                <a:sym typeface="Trebuchet MS"/>
              </a:rPr>
              <a:t>0	IMPACTMETER ingevuld?</a:t>
            </a:r>
            <a:endParaRPr sz="2000" b="1">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endParaRPr sz="1600" b="1">
              <a:solidFill>
                <a:schemeClr val="dk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400" b="1" i="0" u="none" strike="noStrike" cap="none">
                <a:solidFill>
                  <a:srgbClr val="14496B"/>
                </a:solidFill>
                <a:latin typeface="Trebuchet MS"/>
                <a:ea typeface="Trebuchet MS"/>
                <a:cs typeface="Trebuchet MS"/>
                <a:sym typeface="Trebuchet MS"/>
              </a:rPr>
              <a:t>JE VERDIENT NU HET CERTIFICAAT SDG AMBASSADEUR!</a:t>
            </a:r>
            <a:endParaRPr sz="2200">
              <a:solidFill>
                <a:srgbClr val="14496B"/>
              </a:solidFill>
            </a:endParaRPr>
          </a:p>
        </p:txBody>
      </p:sp>
      <p:pic>
        <p:nvPicPr>
          <p:cNvPr id="595" name="Google Shape;595;g1502e58b0bb_6_0"/>
          <p:cNvPicPr preferRelativeResize="0"/>
          <p:nvPr/>
        </p:nvPicPr>
        <p:blipFill rotWithShape="1">
          <a:blip r:embed="rId5">
            <a:alphaModFix/>
          </a:blip>
          <a:srcRect/>
          <a:stretch/>
        </p:blipFill>
        <p:spPr>
          <a:xfrm>
            <a:off x="480300" y="3143273"/>
            <a:ext cx="1411211" cy="1415899"/>
          </a:xfrm>
          <a:prstGeom prst="rect">
            <a:avLst/>
          </a:prstGeom>
          <a:noFill/>
          <a:ln>
            <a:noFill/>
          </a:ln>
        </p:spPr>
      </p:pic>
      <p:pic>
        <p:nvPicPr>
          <p:cNvPr id="596" name="Google Shape;596;g1502e58b0bb_6_0"/>
          <p:cNvPicPr preferRelativeResize="0"/>
          <p:nvPr/>
        </p:nvPicPr>
        <p:blipFill>
          <a:blip r:embed="rId6">
            <a:alphaModFix/>
          </a:blip>
          <a:stretch>
            <a:fillRect/>
          </a:stretch>
        </p:blipFill>
        <p:spPr>
          <a:xfrm>
            <a:off x="8678188" y="954401"/>
            <a:ext cx="2824375" cy="2188875"/>
          </a:xfrm>
          <a:prstGeom prst="rect">
            <a:avLst/>
          </a:prstGeom>
          <a:noFill/>
          <a:ln>
            <a:noFill/>
          </a:ln>
        </p:spPr>
      </p:pic>
      <p:sp>
        <p:nvSpPr>
          <p:cNvPr id="597" name="Google Shape;597;g1502e58b0bb_6_0"/>
          <p:cNvSpPr txBox="1"/>
          <p:nvPr/>
        </p:nvSpPr>
        <p:spPr>
          <a:xfrm>
            <a:off x="2958350" y="1824950"/>
            <a:ext cx="2896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3000" b="1">
                <a:solidFill>
                  <a:srgbClr val="14496B"/>
                </a:solidFill>
                <a:latin typeface="Calibri"/>
                <a:ea typeface="Calibri"/>
                <a:cs typeface="Calibri"/>
                <a:sym typeface="Calibri"/>
              </a:rPr>
              <a:t>CHECK!</a:t>
            </a:r>
            <a:endParaRPr sz="3000" b="1">
              <a:solidFill>
                <a:srgbClr val="14496B"/>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Google Shape;602;p46"/>
          <p:cNvSpPr/>
          <p:nvPr/>
        </p:nvSpPr>
        <p:spPr>
          <a:xfrm>
            <a:off x="12698" y="0"/>
            <a:ext cx="12179301" cy="2507768"/>
          </a:xfrm>
          <a:prstGeom prst="rect">
            <a:avLst/>
          </a:prstGeom>
          <a:solidFill>
            <a:srgbClr val="55BD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03" name="Google Shape;603;p46"/>
          <p:cNvCxnSpPr/>
          <p:nvPr/>
        </p:nvCxnSpPr>
        <p:spPr>
          <a:xfrm rot="10800000">
            <a:off x="7581900" y="6426810"/>
            <a:ext cx="4610100" cy="0"/>
          </a:xfrm>
          <a:prstGeom prst="straightConnector1">
            <a:avLst/>
          </a:prstGeom>
          <a:noFill/>
          <a:ln w="76200" cap="flat" cmpd="sng">
            <a:solidFill>
              <a:srgbClr val="488BC6"/>
            </a:solidFill>
            <a:prstDash val="solid"/>
            <a:round/>
            <a:headEnd type="none" w="sm" len="sm"/>
            <a:tailEnd type="none" w="sm" len="sm"/>
          </a:ln>
        </p:spPr>
      </p:cxnSp>
      <p:pic>
        <p:nvPicPr>
          <p:cNvPr id="604" name="Google Shape;604;p46"/>
          <p:cNvPicPr preferRelativeResize="0"/>
          <p:nvPr/>
        </p:nvPicPr>
        <p:blipFill rotWithShape="1">
          <a:blip r:embed="rId3">
            <a:alphaModFix/>
          </a:blip>
          <a:srcRect/>
          <a:stretch/>
        </p:blipFill>
        <p:spPr>
          <a:xfrm>
            <a:off x="0" y="6224663"/>
            <a:ext cx="12191999" cy="642636"/>
          </a:xfrm>
          <a:prstGeom prst="rect">
            <a:avLst/>
          </a:prstGeom>
          <a:noFill/>
          <a:ln>
            <a:noFill/>
          </a:ln>
        </p:spPr>
      </p:pic>
      <p:pic>
        <p:nvPicPr>
          <p:cNvPr id="605" name="Google Shape;605;p46"/>
          <p:cNvPicPr preferRelativeResize="0"/>
          <p:nvPr/>
        </p:nvPicPr>
        <p:blipFill rotWithShape="1">
          <a:blip r:embed="rId4">
            <a:alphaModFix/>
          </a:blip>
          <a:srcRect/>
          <a:stretch/>
        </p:blipFill>
        <p:spPr>
          <a:xfrm>
            <a:off x="389336" y="2809268"/>
            <a:ext cx="1990793" cy="2006520"/>
          </a:xfrm>
          <a:prstGeom prst="rect">
            <a:avLst/>
          </a:prstGeom>
          <a:noFill/>
          <a:ln>
            <a:noFill/>
          </a:ln>
        </p:spPr>
      </p:pic>
      <p:sp>
        <p:nvSpPr>
          <p:cNvPr id="606" name="Google Shape;606;p46"/>
          <p:cNvSpPr txBox="1"/>
          <p:nvPr/>
        </p:nvSpPr>
        <p:spPr>
          <a:xfrm>
            <a:off x="3796753" y="314900"/>
            <a:ext cx="3565813" cy="70788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endParaRPr sz="4000" b="0" i="0" u="none" strike="noStrike" cap="none">
              <a:solidFill>
                <a:srgbClr val="00B050"/>
              </a:solidFill>
              <a:latin typeface="Arial"/>
              <a:ea typeface="Arial"/>
              <a:cs typeface="Arial"/>
              <a:sym typeface="Arial"/>
            </a:endParaRPr>
          </a:p>
        </p:txBody>
      </p:sp>
      <p:sp>
        <p:nvSpPr>
          <p:cNvPr id="607" name="Google Shape;607;p46"/>
          <p:cNvSpPr/>
          <p:nvPr/>
        </p:nvSpPr>
        <p:spPr>
          <a:xfrm>
            <a:off x="820520" y="700999"/>
            <a:ext cx="874395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3900" b="1" i="0" u="none" strike="noStrike" cap="none">
                <a:solidFill>
                  <a:schemeClr val="lt1"/>
                </a:solidFill>
                <a:latin typeface="Comfortaa"/>
                <a:ea typeface="Comfortaa"/>
                <a:cs typeface="Comfortaa"/>
                <a:sym typeface="Comfortaa"/>
              </a:rPr>
              <a:t>Alleen ga je snel, </a:t>
            </a:r>
            <a:endParaRPr sz="1300" b="1">
              <a:latin typeface="Comfortaa"/>
              <a:ea typeface="Comfortaa"/>
              <a:cs typeface="Comfortaa"/>
              <a:sym typeface="Comfortaa"/>
            </a:endParaRPr>
          </a:p>
          <a:p>
            <a:pPr marL="0" marR="0" lvl="0" indent="0" algn="l" rtl="0">
              <a:lnSpc>
                <a:spcPct val="100000"/>
              </a:lnSpc>
              <a:spcBef>
                <a:spcPts val="0"/>
              </a:spcBef>
              <a:spcAft>
                <a:spcPts val="0"/>
              </a:spcAft>
              <a:buNone/>
            </a:pPr>
            <a:r>
              <a:rPr lang="nl-NL" sz="3900" b="1" i="0" u="none" strike="noStrike" cap="none">
                <a:solidFill>
                  <a:schemeClr val="lt1"/>
                </a:solidFill>
                <a:latin typeface="Comfortaa"/>
                <a:ea typeface="Comfortaa"/>
                <a:cs typeface="Comfortaa"/>
                <a:sym typeface="Comfortaa"/>
              </a:rPr>
              <a:t>samen kom je verder!</a:t>
            </a:r>
            <a:endParaRPr sz="1300" b="1">
              <a:latin typeface="Comfortaa"/>
              <a:ea typeface="Comfortaa"/>
              <a:cs typeface="Comfortaa"/>
              <a:sym typeface="Comfortaa"/>
            </a:endParaRPr>
          </a:p>
        </p:txBody>
      </p:sp>
      <p:pic>
        <p:nvPicPr>
          <p:cNvPr id="608" name="Google Shape;608;p46"/>
          <p:cNvPicPr preferRelativeResize="0"/>
          <p:nvPr/>
        </p:nvPicPr>
        <p:blipFill rotWithShape="1">
          <a:blip r:embed="rId5">
            <a:alphaModFix/>
          </a:blip>
          <a:srcRect/>
          <a:stretch/>
        </p:blipFill>
        <p:spPr>
          <a:xfrm>
            <a:off x="8598219" y="2809276"/>
            <a:ext cx="3402276" cy="1620867"/>
          </a:xfrm>
          <a:prstGeom prst="rect">
            <a:avLst/>
          </a:prstGeom>
          <a:noFill/>
          <a:ln>
            <a:noFill/>
          </a:ln>
        </p:spPr>
      </p:pic>
      <p:sp>
        <p:nvSpPr>
          <p:cNvPr id="609" name="Google Shape;609;p46"/>
          <p:cNvSpPr/>
          <p:nvPr/>
        </p:nvSpPr>
        <p:spPr>
          <a:xfrm>
            <a:off x="2712075" y="2777300"/>
            <a:ext cx="7200300" cy="3447300"/>
          </a:xfrm>
          <a:prstGeom prst="rect">
            <a:avLst/>
          </a:prstGeom>
          <a:noFill/>
          <a:ln>
            <a:noFill/>
          </a:ln>
        </p:spPr>
        <p:txBody>
          <a:bodyPr spcFirstLastPara="1" wrap="square" lIns="91425" tIns="45700" rIns="91425" bIns="45700" anchor="t" anchorCtr="0">
            <a:spAutoFit/>
          </a:bodyPr>
          <a:lstStyle/>
          <a:p>
            <a:pPr marL="0" marR="0" lvl="0" indent="0" algn="l" rtl="0">
              <a:lnSpc>
                <a:spcPct val="140007"/>
              </a:lnSpc>
              <a:spcBef>
                <a:spcPts val="0"/>
              </a:spcBef>
              <a:spcAft>
                <a:spcPts val="0"/>
              </a:spcAft>
              <a:buNone/>
            </a:pPr>
            <a:r>
              <a:rPr lang="nl-NL" sz="2000" i="0" u="none" strike="noStrike" cap="none">
                <a:solidFill>
                  <a:srgbClr val="14496B"/>
                </a:solidFill>
                <a:latin typeface="Roboto Medium"/>
                <a:ea typeface="Roboto Medium"/>
                <a:cs typeface="Roboto Medium"/>
                <a:sym typeface="Roboto Medium"/>
              </a:rPr>
              <a:t>COLOFON</a:t>
            </a:r>
            <a:endParaRPr>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endParaRPr sz="13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Inhoud: 		</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sng" strike="noStrike" cap="none">
                <a:solidFill>
                  <a:srgbClr val="14496B"/>
                </a:solidFill>
                <a:latin typeface="Roboto Medium"/>
                <a:ea typeface="Roboto Medium"/>
                <a:cs typeface="Roboto Medium"/>
                <a:sym typeface="Roboto Medium"/>
                <a:hlinkClick r:id="rId6">
                  <a:extLst>
                    <a:ext uri="{A12FA001-AC4F-418D-AE19-62706E023703}">
                      <ahyp:hlinkClr xmlns:ahyp="http://schemas.microsoft.com/office/drawing/2018/hyperlinkcolor" val="tx"/>
                    </a:ext>
                  </a:extLst>
                </a:hlinkClick>
              </a:rPr>
              <a:t>SPARK the Movement</a:t>
            </a:r>
            <a:r>
              <a:rPr lang="nl-NL" sz="1600" i="0" u="none" strike="noStrike" cap="none">
                <a:solidFill>
                  <a:srgbClr val="14496B"/>
                </a:solidFill>
                <a:latin typeface="Roboto Medium"/>
                <a:ea typeface="Roboto Medium"/>
                <a:cs typeface="Roboto Medium"/>
                <a:sym typeface="Roboto Medium"/>
              </a:rPr>
              <a:t> - Heleentje Swart</a:t>
            </a:r>
            <a:r>
              <a:rPr lang="nl-NL" sz="1600">
                <a:solidFill>
                  <a:srgbClr val="14496B"/>
                </a:solidFill>
                <a:latin typeface="Roboto Medium"/>
                <a:ea typeface="Roboto Medium"/>
                <a:cs typeface="Roboto Medium"/>
                <a:sym typeface="Roboto Medium"/>
              </a:rPr>
              <a:t> &amp; </a:t>
            </a:r>
            <a:r>
              <a:rPr lang="nl-NL" sz="1600" i="0" u="none" strike="noStrike" cap="none">
                <a:solidFill>
                  <a:srgbClr val="14496B"/>
                </a:solidFill>
                <a:latin typeface="Roboto Medium"/>
                <a:ea typeface="Roboto Medium"/>
                <a:cs typeface="Roboto Medium"/>
                <a:sym typeface="Roboto Medium"/>
              </a:rPr>
              <a:t>Lennie</a:t>
            </a:r>
            <a:r>
              <a:rPr lang="nl-NL" sz="1600">
                <a:solidFill>
                  <a:srgbClr val="14496B"/>
                </a:solidFill>
                <a:latin typeface="Roboto Medium"/>
                <a:ea typeface="Roboto Medium"/>
                <a:cs typeface="Roboto Medium"/>
                <a:sym typeface="Roboto Medium"/>
              </a:rPr>
              <a:t> </a:t>
            </a:r>
            <a:r>
              <a:rPr lang="nl-NL" sz="1600" i="0" u="none" strike="noStrike" cap="none">
                <a:solidFill>
                  <a:srgbClr val="14496B"/>
                </a:solidFill>
                <a:latin typeface="Roboto Medium"/>
                <a:ea typeface="Roboto Medium"/>
                <a:cs typeface="Roboto Medium"/>
                <a:sym typeface="Roboto Medium"/>
              </a:rPr>
              <a:t>Qiu (</a:t>
            </a:r>
            <a:r>
              <a:rPr lang="nl-NL" sz="1600" u="sng">
                <a:solidFill>
                  <a:srgbClr val="14496B"/>
                </a:solidFill>
                <a:latin typeface="Roboto Medium"/>
                <a:ea typeface="Roboto Medium"/>
                <a:cs typeface="Roboto Medium"/>
                <a:sym typeface="Roboto Medium"/>
                <a:hlinkClick r:id="rId7">
                  <a:extLst>
                    <a:ext uri="{A12FA001-AC4F-418D-AE19-62706E023703}">
                      <ahyp:hlinkClr xmlns:ahyp="http://schemas.microsoft.com/office/drawing/2018/hyperlinkcolor" val="tx"/>
                    </a:ext>
                  </a:extLst>
                </a:hlinkClick>
              </a:rPr>
              <a:t>ByLenn</a:t>
            </a:r>
            <a:r>
              <a:rPr lang="nl-NL" sz="1600">
                <a:solidFill>
                  <a:srgbClr val="14496B"/>
                </a:solidFill>
                <a:latin typeface="Roboto Medium"/>
                <a:ea typeface="Roboto Medium"/>
                <a:cs typeface="Roboto Medium"/>
                <a:sym typeface="Roboto Medium"/>
              </a:rPr>
              <a:t>) </a:t>
            </a:r>
            <a:endParaRPr sz="1600">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i.s.m. Marjan Nijenbanning (</a:t>
            </a:r>
            <a:r>
              <a:rPr lang="nl-NL" sz="1600" i="0" u="sng" strike="noStrike" cap="none">
                <a:solidFill>
                  <a:srgbClr val="14496B"/>
                </a:solidFill>
                <a:latin typeface="Roboto Medium"/>
                <a:ea typeface="Roboto Medium"/>
                <a:cs typeface="Roboto Medium"/>
                <a:sym typeface="Roboto Medium"/>
                <a:hlinkClick r:id="rId8">
                  <a:extLst>
                    <a:ext uri="{A12FA001-AC4F-418D-AE19-62706E023703}">
                      <ahyp:hlinkClr xmlns:ahyp="http://schemas.microsoft.com/office/drawing/2018/hyperlinkcolor" val="tx"/>
                    </a:ext>
                  </a:extLst>
                </a:hlinkClick>
              </a:rPr>
              <a:t>Ferm</a:t>
            </a:r>
            <a:r>
              <a:rPr lang="nl-NL" sz="1600" u="sng">
                <a:solidFill>
                  <a:srgbClr val="14496B"/>
                </a:solidFill>
                <a:latin typeface="Roboto Medium"/>
                <a:ea typeface="Roboto Medium"/>
                <a:cs typeface="Roboto Medium"/>
                <a:sym typeface="Roboto Medium"/>
                <a:hlinkClick r:id="rId8">
                  <a:extLst>
                    <a:ext uri="{A12FA001-AC4F-418D-AE19-62706E023703}">
                      <ahyp:hlinkClr xmlns:ahyp="http://schemas.microsoft.com/office/drawing/2018/hyperlinkcolor" val="tx"/>
                    </a:ext>
                  </a:extLst>
                </a:hlinkClick>
              </a:rPr>
              <a:t>L</a:t>
            </a:r>
            <a:r>
              <a:rPr lang="nl-NL" sz="1600" i="0" u="sng" strike="noStrike" cap="none">
                <a:solidFill>
                  <a:srgbClr val="14496B"/>
                </a:solidFill>
                <a:latin typeface="Roboto Medium"/>
                <a:ea typeface="Roboto Medium"/>
                <a:cs typeface="Roboto Medium"/>
                <a:sym typeface="Roboto Medium"/>
                <a:hlinkClick r:id="rId8">
                  <a:extLst>
                    <a:ext uri="{A12FA001-AC4F-418D-AE19-62706E023703}">
                      <ahyp:hlinkClr xmlns:ahyp="http://schemas.microsoft.com/office/drawing/2018/hyperlinkcolor" val="tx"/>
                    </a:ext>
                  </a:extLst>
                </a:hlinkClick>
              </a:rPr>
              <a:t>eren</a:t>
            </a:r>
            <a:r>
              <a:rPr lang="nl-NL" sz="1600" i="0" u="none" strike="noStrike" cap="none">
                <a:solidFill>
                  <a:srgbClr val="14496B"/>
                </a:solidFill>
                <a:latin typeface="Roboto Medium"/>
                <a:ea typeface="Roboto Medium"/>
                <a:cs typeface="Roboto Medium"/>
                <a:sym typeface="Roboto Medium"/>
              </a:rPr>
              <a:t>, Duurzaamste Docent MBO 2020)</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endParaRPr sz="1600">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In opdracht van:	</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sng" strike="noStrike" cap="none">
                <a:solidFill>
                  <a:srgbClr val="14496B"/>
                </a:solidFill>
                <a:latin typeface="Roboto Medium"/>
                <a:ea typeface="Roboto Medium"/>
                <a:cs typeface="Roboto Medium"/>
                <a:sym typeface="Roboto Medium"/>
                <a:hlinkClick r:id="rId9">
                  <a:extLst>
                    <a:ext uri="{A12FA001-AC4F-418D-AE19-62706E023703}">
                      <ahyp:hlinkClr xmlns:ahyp="http://schemas.microsoft.com/office/drawing/2018/hyperlinkcolor" val="tx"/>
                    </a:ext>
                  </a:extLst>
                </a:hlinkClick>
              </a:rPr>
              <a:t>SDG Nederland</a:t>
            </a:r>
            <a:r>
              <a:rPr lang="nl-NL" sz="1600" i="0" u="none" strike="noStrike" cap="none">
                <a:solidFill>
                  <a:srgbClr val="14496B"/>
                </a:solidFill>
                <a:latin typeface="Roboto Medium"/>
                <a:ea typeface="Roboto Medium"/>
                <a:cs typeface="Roboto Medium"/>
                <a:sym typeface="Roboto Medium"/>
              </a:rPr>
              <a:t> i.s.m. </a:t>
            </a:r>
            <a:r>
              <a:rPr lang="nl-NL" sz="1600" i="0" u="sng" strike="noStrike" cap="none">
                <a:solidFill>
                  <a:srgbClr val="14496B"/>
                </a:solidFill>
                <a:latin typeface="Roboto Medium"/>
                <a:ea typeface="Roboto Medium"/>
                <a:cs typeface="Roboto Medium"/>
                <a:sym typeface="Roboto Medium"/>
                <a:hlinkClick r:id="rId10">
                  <a:extLst>
                    <a:ext uri="{A12FA001-AC4F-418D-AE19-62706E023703}">
                      <ahyp:hlinkClr xmlns:ahyp="http://schemas.microsoft.com/office/drawing/2018/hyperlinkcolor" val="tx"/>
                    </a:ext>
                  </a:extLst>
                </a:hlinkClick>
              </a:rPr>
              <a:t>Leren voor Morgen</a:t>
            </a:r>
            <a:r>
              <a:rPr lang="nl-NL" sz="1600" i="0" u="none" strike="noStrike" cap="none">
                <a:solidFill>
                  <a:srgbClr val="14496B"/>
                </a:solidFill>
                <a:latin typeface="Roboto Medium"/>
                <a:ea typeface="Roboto Medium"/>
                <a:cs typeface="Roboto Medium"/>
                <a:sym typeface="Roboto Medium"/>
              </a:rPr>
              <a:t> en </a:t>
            </a:r>
            <a:r>
              <a:rPr lang="nl-NL" sz="1600" i="0" u="sng" strike="noStrike" cap="none">
                <a:solidFill>
                  <a:srgbClr val="14496B"/>
                </a:solidFill>
                <a:latin typeface="Roboto Medium"/>
                <a:ea typeface="Roboto Medium"/>
                <a:cs typeface="Roboto Medium"/>
                <a:sym typeface="Roboto Medium"/>
                <a:hlinkClick r:id="rId11">
                  <a:extLst>
                    <a:ext uri="{A12FA001-AC4F-418D-AE19-62706E023703}">
                      <ahyp:hlinkClr xmlns:ahyp="http://schemas.microsoft.com/office/drawing/2018/hyperlinkcolor" val="tx"/>
                    </a:ext>
                  </a:extLst>
                </a:hlinkClick>
              </a:rPr>
              <a:t>GDO</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	</a:t>
            </a:r>
            <a:endParaRPr>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a:solidFill>
                  <a:srgbClr val="14496B"/>
                </a:solidFill>
                <a:latin typeface="Roboto Medium"/>
                <a:ea typeface="Roboto Medium"/>
                <a:cs typeface="Roboto Medium"/>
                <a:sym typeface="Roboto Medium"/>
              </a:rPr>
              <a:t>Sept</a:t>
            </a:r>
            <a:r>
              <a:rPr lang="nl-NL" sz="1600" i="0" u="none" strike="noStrike" cap="none">
                <a:solidFill>
                  <a:srgbClr val="14496B"/>
                </a:solidFill>
                <a:latin typeface="Roboto Medium"/>
                <a:ea typeface="Roboto Medium"/>
                <a:cs typeface="Roboto Medium"/>
                <a:sym typeface="Roboto Medium"/>
              </a:rPr>
              <a:t> 2022</a:t>
            </a:r>
            <a:endParaRPr>
              <a:solidFill>
                <a:srgbClr val="14496B"/>
              </a:solidFill>
              <a:latin typeface="Roboto Medium"/>
              <a:ea typeface="Roboto Medium"/>
              <a:cs typeface="Roboto Medium"/>
              <a:sym typeface="Roboto Medium"/>
            </a:endParaRPr>
          </a:p>
        </p:txBody>
      </p:sp>
      <p:pic>
        <p:nvPicPr>
          <p:cNvPr id="610" name="Google Shape;610;p46"/>
          <p:cNvPicPr preferRelativeResize="0"/>
          <p:nvPr/>
        </p:nvPicPr>
        <p:blipFill>
          <a:blip r:embed="rId12">
            <a:alphaModFix/>
          </a:blip>
          <a:stretch>
            <a:fillRect/>
          </a:stretch>
        </p:blipFill>
        <p:spPr>
          <a:xfrm>
            <a:off x="9784875" y="5195200"/>
            <a:ext cx="1990801" cy="788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147257a4cbd_0_80" descr="De Sustainable Development Goals (SDG’s), zijn zeventien doelen om van de wereld  een  betere plek te maken in 2030. Ze zijn een mondiaal kompas, opgesteld door de Verenigde Naties, voor uitdagingen als armoede, onderwijs en de klimaatcrisis." title="Dit zijn de SDG's: kleurrijk kompas voor betere wereld">
            <a:hlinkClick r:id="rId3"/>
          </p:cNvPr>
          <p:cNvPicPr preferRelativeResize="0"/>
          <p:nvPr/>
        </p:nvPicPr>
        <p:blipFill rotWithShape="1">
          <a:blip r:embed="rId4">
            <a:alphaModFix/>
          </a:blip>
          <a:srcRect/>
          <a:stretch/>
        </p:blipFill>
        <p:spPr>
          <a:xfrm>
            <a:off x="3047999" y="0"/>
            <a:ext cx="9144012" cy="6858000"/>
          </a:xfrm>
          <a:prstGeom prst="rect">
            <a:avLst/>
          </a:prstGeom>
          <a:noFill/>
          <a:ln>
            <a:noFill/>
          </a:ln>
        </p:spPr>
      </p:pic>
      <p:sp>
        <p:nvSpPr>
          <p:cNvPr id="194" name="Google Shape;194;g147257a4cbd_0_80"/>
          <p:cNvSpPr txBox="1"/>
          <p:nvPr/>
        </p:nvSpPr>
        <p:spPr>
          <a:xfrm>
            <a:off x="3830100" y="0"/>
            <a:ext cx="8361900" cy="939000"/>
          </a:xfrm>
          <a:prstGeom prst="rect">
            <a:avLst/>
          </a:prstGeom>
          <a:noFill/>
          <a:ln>
            <a:noFill/>
          </a:ln>
        </p:spPr>
        <p:txBody>
          <a:bodyPr spcFirstLastPara="1" wrap="square" lIns="60950" tIns="60950" rIns="60950" bIns="60950" anchor="t" anchorCtr="0">
            <a:spAutoFit/>
          </a:bodyPr>
          <a:lstStyle/>
          <a:p>
            <a:pPr marL="0" lvl="0" indent="0" algn="ctr" rtl="0">
              <a:lnSpc>
                <a:spcPct val="120000"/>
              </a:lnSpc>
              <a:spcBef>
                <a:spcPts val="0"/>
              </a:spcBef>
              <a:spcAft>
                <a:spcPts val="0"/>
              </a:spcAft>
              <a:buNone/>
            </a:pPr>
            <a:r>
              <a:rPr lang="nl-NL" sz="5300" b="1">
                <a:solidFill>
                  <a:schemeClr val="lt1"/>
                </a:solidFill>
                <a:latin typeface="Trebuchet MS"/>
                <a:ea typeface="Trebuchet MS"/>
                <a:cs typeface="Trebuchet MS"/>
                <a:sym typeface="Trebuchet MS"/>
              </a:rPr>
              <a:t>Wat is jouw SDG?</a:t>
            </a:r>
            <a:endParaRPr sz="900"/>
          </a:p>
        </p:txBody>
      </p:sp>
      <p:sp>
        <p:nvSpPr>
          <p:cNvPr id="195" name="Google Shape;195;g147257a4cbd_0_80"/>
          <p:cNvSpPr/>
          <p:nvPr/>
        </p:nvSpPr>
        <p:spPr>
          <a:xfrm>
            <a:off x="0" y="0"/>
            <a:ext cx="2972400" cy="6858000"/>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endParaRPr>
              <a:solidFill>
                <a:schemeClr val="lt1"/>
              </a:solidFill>
            </a:endParaRPr>
          </a:p>
        </p:txBody>
      </p:sp>
      <p:sp>
        <p:nvSpPr>
          <p:cNvPr id="196" name="Google Shape;196;g147257a4cbd_0_80"/>
          <p:cNvSpPr txBox="1"/>
          <p:nvPr/>
        </p:nvSpPr>
        <p:spPr>
          <a:xfrm>
            <a:off x="349200" y="0"/>
            <a:ext cx="2274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4000">
                <a:solidFill>
                  <a:schemeClr val="lt1"/>
                </a:solidFill>
                <a:latin typeface="Roboto Medium"/>
                <a:ea typeface="Roboto Medium"/>
                <a:cs typeface="Roboto Medium"/>
                <a:sym typeface="Roboto Medium"/>
              </a:rPr>
              <a:t>Bekijk de   video</a:t>
            </a:r>
            <a:endParaRPr/>
          </a:p>
        </p:txBody>
      </p:sp>
      <p:sp>
        <p:nvSpPr>
          <p:cNvPr id="197" name="Google Shape;197;g147257a4cbd_0_80"/>
          <p:cNvSpPr txBox="1"/>
          <p:nvPr/>
        </p:nvSpPr>
        <p:spPr>
          <a:xfrm>
            <a:off x="273000" y="2766550"/>
            <a:ext cx="22740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nl-NL" sz="2000" b="1">
                <a:solidFill>
                  <a:schemeClr val="lt1"/>
                </a:solidFill>
                <a:latin typeface="Avenir"/>
                <a:ea typeface="Avenir"/>
                <a:cs typeface="Avenir"/>
                <a:sym typeface="Avenir"/>
              </a:rPr>
              <a:t>SDG Voices vertellen over de 17 werelddoelen!</a:t>
            </a:r>
            <a:endParaRPr sz="2000" b="1">
              <a:solidFill>
                <a:schemeClr val="lt1"/>
              </a:solidFill>
              <a:latin typeface="Avenir"/>
              <a:ea typeface="Avenir"/>
              <a:cs typeface="Avenir"/>
              <a:sym typeface="Avenir"/>
            </a:endParaRPr>
          </a:p>
          <a:p>
            <a:pPr marL="0" lvl="0" indent="0" algn="l" rtl="0">
              <a:spcBef>
                <a:spcPts val="0"/>
              </a:spcBef>
              <a:spcAft>
                <a:spcPts val="0"/>
              </a:spcAft>
              <a:buNone/>
            </a:pPr>
            <a:endParaRPr sz="2000" b="1">
              <a:solidFill>
                <a:schemeClr val="lt1"/>
              </a:solidFill>
              <a:latin typeface="Avenir"/>
              <a:ea typeface="Avenir"/>
              <a:cs typeface="Avenir"/>
              <a:sym typeface="Avenir"/>
            </a:endParaRPr>
          </a:p>
          <a:p>
            <a:pPr marL="0" lvl="0" indent="0" algn="l" rtl="0">
              <a:spcBef>
                <a:spcPts val="0"/>
              </a:spcBef>
              <a:spcAft>
                <a:spcPts val="0"/>
              </a:spcAft>
              <a:buNone/>
            </a:pPr>
            <a:r>
              <a:rPr lang="nl-NL" sz="2000" b="1">
                <a:solidFill>
                  <a:schemeClr val="lt1"/>
                </a:solidFill>
                <a:latin typeface="Avenir"/>
                <a:ea typeface="Avenir"/>
                <a:cs typeface="Avenir"/>
                <a:sym typeface="Avenir"/>
              </a:rPr>
              <a:t>Vraag: Welke is jouw favoriet?</a:t>
            </a:r>
            <a:endParaRPr sz="1800" b="1">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p:nvPr/>
        </p:nvSpPr>
        <p:spPr>
          <a:xfrm>
            <a:off x="0" y="0"/>
            <a:ext cx="4401130" cy="6858000"/>
          </a:xfrm>
          <a:prstGeom prst="rect">
            <a:avLst/>
          </a:prstGeom>
          <a:solidFill>
            <a:srgbClr val="F59F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p3"/>
          <p:cNvSpPr/>
          <p:nvPr/>
        </p:nvSpPr>
        <p:spPr>
          <a:xfrm>
            <a:off x="419100" y="607915"/>
            <a:ext cx="3048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i="0" u="none" strike="noStrike" cap="none">
                <a:solidFill>
                  <a:schemeClr val="lt1"/>
                </a:solidFill>
                <a:latin typeface="Roboto Medium"/>
                <a:ea typeface="Roboto Medium"/>
                <a:cs typeface="Roboto Medium"/>
                <a:sym typeface="Roboto Medium"/>
              </a:rPr>
              <a:t>Quiz</a:t>
            </a:r>
            <a:endParaRPr>
              <a:latin typeface="Roboto Medium"/>
              <a:ea typeface="Roboto Medium"/>
              <a:cs typeface="Roboto Medium"/>
              <a:sym typeface="Roboto Medium"/>
            </a:endParaRPr>
          </a:p>
        </p:txBody>
      </p:sp>
      <p:sp>
        <p:nvSpPr>
          <p:cNvPr id="204" name="Google Shape;204;p3"/>
          <p:cNvSpPr/>
          <p:nvPr/>
        </p:nvSpPr>
        <p:spPr>
          <a:xfrm>
            <a:off x="419100" y="1649788"/>
            <a:ext cx="2800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000" i="0" u="sng" strike="noStrike" cap="none">
                <a:solidFill>
                  <a:schemeClr val="lt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Doe de Kahoot QUIZ</a:t>
            </a:r>
            <a:r>
              <a:rPr lang="nl-NL" sz="2000" u="sng">
                <a:solidFill>
                  <a:schemeClr val="lt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 (of gebruik de vragen uit deze powerpoint)</a:t>
            </a:r>
            <a:r>
              <a:rPr lang="nl-NL" sz="2000" i="0" u="sng" strike="noStrike" cap="none">
                <a:solidFill>
                  <a:schemeClr val="lt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a:t>
            </a:r>
            <a:endParaRPr>
              <a:solidFill>
                <a:schemeClr val="lt1"/>
              </a:solidFill>
              <a:latin typeface="Roboto Medium"/>
              <a:ea typeface="Roboto Medium"/>
              <a:cs typeface="Roboto Medium"/>
              <a:sym typeface="Roboto Medium"/>
            </a:endParaRPr>
          </a:p>
        </p:txBody>
      </p:sp>
      <p:sp>
        <p:nvSpPr>
          <p:cNvPr id="205" name="Google Shape;205;p3"/>
          <p:cNvSpPr/>
          <p:nvPr/>
        </p:nvSpPr>
        <p:spPr>
          <a:xfrm>
            <a:off x="282525" y="3229650"/>
            <a:ext cx="3897900" cy="32208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Maak een groepje van 2 of 3 leerlingen en zorg dat je samen één mobiele telefoon hebt. </a:t>
            </a:r>
            <a:endParaRPr sz="1800" i="0" u="none" strike="noStrike" cap="none">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Ga naar Kahoot.it</a:t>
            </a:r>
            <a:endParaRPr sz="1800" i="0" u="none" strike="noStrike" cap="none">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Neem de PIN over die op het digibord verschijnt  </a:t>
            </a:r>
            <a:endParaRPr sz="1800" i="0" u="none" strike="noStrike" cap="none">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endParaRPr sz="1800">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r>
              <a:rPr lang="nl-NL" sz="1800" i="0" u="none" strike="noStrike" cap="none">
                <a:solidFill>
                  <a:srgbClr val="FFFFFF"/>
                </a:solidFill>
                <a:latin typeface="Roboto Medium"/>
                <a:ea typeface="Roboto Medium"/>
                <a:cs typeface="Roboto Medium"/>
                <a:sym typeface="Roboto Medium"/>
              </a:rPr>
              <a:t>SUCCES!</a:t>
            </a:r>
            <a:endParaRPr>
              <a:latin typeface="Roboto Medium"/>
              <a:ea typeface="Roboto Medium"/>
              <a:cs typeface="Roboto Medium"/>
              <a:sym typeface="Roboto Medium"/>
            </a:endParaRPr>
          </a:p>
        </p:txBody>
      </p:sp>
      <p:pic>
        <p:nvPicPr>
          <p:cNvPr id="206" name="Google Shape;206;p3"/>
          <p:cNvPicPr preferRelativeResize="0"/>
          <p:nvPr/>
        </p:nvPicPr>
        <p:blipFill rotWithShape="1">
          <a:blip r:embed="rId4">
            <a:alphaModFix/>
          </a:blip>
          <a:srcRect/>
          <a:stretch/>
        </p:blipFill>
        <p:spPr>
          <a:xfrm>
            <a:off x="4820230" y="1002275"/>
            <a:ext cx="6849733" cy="4853450"/>
          </a:xfrm>
          <a:prstGeom prst="rect">
            <a:avLst/>
          </a:prstGeom>
          <a:noFill/>
          <a:ln>
            <a:noFill/>
          </a:ln>
        </p:spPr>
      </p:pic>
      <p:pic>
        <p:nvPicPr>
          <p:cNvPr id="207" name="Google Shape;207;p3"/>
          <p:cNvPicPr preferRelativeResize="0"/>
          <p:nvPr/>
        </p:nvPicPr>
        <p:blipFill rotWithShape="1">
          <a:blip r:embed="rId5">
            <a:alphaModFix/>
          </a:blip>
          <a:srcRect/>
          <a:stretch/>
        </p:blipFill>
        <p:spPr>
          <a:xfrm>
            <a:off x="3051616" y="2049992"/>
            <a:ext cx="788753" cy="7887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p:cNvSpPr/>
          <p:nvPr/>
        </p:nvSpPr>
        <p:spPr>
          <a:xfrm>
            <a:off x="0" y="0"/>
            <a:ext cx="4401130" cy="6858000"/>
          </a:xfrm>
          <a:prstGeom prst="rect">
            <a:avLst/>
          </a:prstGeom>
          <a:solidFill>
            <a:srgbClr val="F59F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p4"/>
          <p:cNvSpPr/>
          <p:nvPr/>
        </p:nvSpPr>
        <p:spPr>
          <a:xfrm>
            <a:off x="411384" y="653333"/>
            <a:ext cx="3048000" cy="132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a:solidFill>
                  <a:schemeClr val="lt1"/>
                </a:solidFill>
                <a:latin typeface="Roboto Medium"/>
                <a:ea typeface="Roboto Medium"/>
                <a:cs typeface="Roboto Medium"/>
                <a:sym typeface="Roboto Medium"/>
              </a:rPr>
              <a:t>Quiz instructies</a:t>
            </a:r>
            <a:endParaRPr sz="4000">
              <a:solidFill>
                <a:schemeClr val="lt1"/>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endParaRPr sz="4000">
              <a:solidFill>
                <a:schemeClr val="lt1"/>
              </a:solidFill>
              <a:latin typeface="Roboto Medium"/>
              <a:ea typeface="Roboto Medium"/>
              <a:cs typeface="Roboto Medium"/>
              <a:sym typeface="Roboto Medium"/>
            </a:endParaRPr>
          </a:p>
        </p:txBody>
      </p:sp>
      <p:sp>
        <p:nvSpPr>
          <p:cNvPr id="214" name="Google Shape;214;p4"/>
          <p:cNvSpPr/>
          <p:nvPr/>
        </p:nvSpPr>
        <p:spPr>
          <a:xfrm>
            <a:off x="445837" y="3429000"/>
            <a:ext cx="3657600" cy="27363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Schrijf de 10 antwoorden op</a:t>
            </a:r>
            <a:endParaRPr sz="1800" i="0" u="none" strike="noStrike" cap="none">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endParaRPr sz="1800">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Bij elk goed antwoord verdien je een punt</a:t>
            </a:r>
            <a:endParaRPr sz="1800">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endParaRPr sz="1800">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Wie heeft op het eind de meeste punten?</a:t>
            </a:r>
            <a:endParaRPr>
              <a:latin typeface="Roboto Medium"/>
              <a:ea typeface="Roboto Medium"/>
              <a:cs typeface="Roboto Medium"/>
              <a:sym typeface="Roboto Medium"/>
            </a:endParaRPr>
          </a:p>
          <a:p>
            <a:pPr marL="0" marR="0" lvl="0" indent="0" algn="l" rtl="0">
              <a:lnSpc>
                <a:spcPct val="120000"/>
              </a:lnSpc>
              <a:spcBef>
                <a:spcPts val="0"/>
              </a:spcBef>
              <a:spcAft>
                <a:spcPts val="0"/>
              </a:spcAft>
              <a:buNone/>
            </a:pPr>
            <a:r>
              <a:rPr lang="nl-NL" sz="1800" b="0" i="0" u="none" strike="noStrike" cap="none">
                <a:solidFill>
                  <a:srgbClr val="FFFFFF"/>
                </a:solidFill>
                <a:latin typeface="Avenir"/>
                <a:ea typeface="Avenir"/>
                <a:cs typeface="Avenir"/>
                <a:sym typeface="Avenir"/>
              </a:rPr>
              <a:t> </a:t>
            </a:r>
            <a:endParaRPr sz="1800" b="0" i="0" u="none" strike="noStrike" cap="none">
              <a:solidFill>
                <a:srgbClr val="FFFFFF"/>
              </a:solidFill>
              <a:latin typeface="Avenir"/>
              <a:ea typeface="Avenir"/>
              <a:cs typeface="Avenir"/>
              <a:sym typeface="Avenir"/>
            </a:endParaRPr>
          </a:p>
        </p:txBody>
      </p:sp>
      <p:pic>
        <p:nvPicPr>
          <p:cNvPr id="215" name="Google Shape;215;p4"/>
          <p:cNvPicPr preferRelativeResize="0"/>
          <p:nvPr/>
        </p:nvPicPr>
        <p:blipFill rotWithShape="1">
          <a:blip r:embed="rId3">
            <a:alphaModFix/>
          </a:blip>
          <a:srcRect/>
          <a:stretch/>
        </p:blipFill>
        <p:spPr>
          <a:xfrm>
            <a:off x="4820230" y="1002275"/>
            <a:ext cx="6849733" cy="485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p:nvPr/>
        </p:nvSpPr>
        <p:spPr>
          <a:xfrm>
            <a:off x="0" y="0"/>
            <a:ext cx="3976624" cy="6858000"/>
          </a:xfrm>
          <a:prstGeom prst="rect">
            <a:avLst/>
          </a:prstGeom>
          <a:solidFill>
            <a:srgbClr val="DEA7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1" name="Google Shape;221;p5"/>
          <p:cNvPicPr preferRelativeResize="0"/>
          <p:nvPr/>
        </p:nvPicPr>
        <p:blipFill rotWithShape="1">
          <a:blip r:embed="rId3">
            <a:alphaModFix/>
          </a:blip>
          <a:srcRect/>
          <a:stretch/>
        </p:blipFill>
        <p:spPr>
          <a:xfrm>
            <a:off x="16625" y="2914626"/>
            <a:ext cx="3959999" cy="3959999"/>
          </a:xfrm>
          <a:prstGeom prst="rect">
            <a:avLst/>
          </a:prstGeom>
          <a:noFill/>
          <a:ln>
            <a:noFill/>
          </a:ln>
        </p:spPr>
      </p:pic>
      <p:sp>
        <p:nvSpPr>
          <p:cNvPr id="222" name="Google Shape;222;p5"/>
          <p:cNvSpPr txBox="1"/>
          <p:nvPr/>
        </p:nvSpPr>
        <p:spPr>
          <a:xfrm>
            <a:off x="4499043" y="2047516"/>
            <a:ext cx="5222034" cy="3525063"/>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is de meest voorkomende oorzaak van voedseltekorten?</a:t>
            </a:r>
            <a:endParaRPr/>
          </a:p>
          <a:p>
            <a:pPr marL="114300" marR="0" lvl="0" indent="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Intensief agrarisch gebruik</a:t>
            </a:r>
            <a:endParaRPr sz="2600" b="0" i="0" u="none" strike="noStrike" cap="none">
              <a:solidFill>
                <a:schemeClr val="dk1"/>
              </a:solidFill>
              <a:latin typeface="Avenir"/>
              <a:ea typeface="Avenir"/>
              <a:cs typeface="Avenir"/>
              <a:sym typeface="Avenir"/>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Droogte</a:t>
            </a:r>
            <a:endParaRPr sz="2600" b="0" i="0" u="none" strike="noStrike" cap="none">
              <a:solidFill>
                <a:schemeClr val="dk1"/>
              </a:solidFill>
              <a:latin typeface="Avenir"/>
              <a:ea typeface="Avenir"/>
              <a:cs typeface="Avenir"/>
              <a:sym typeface="Avenir"/>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Bevolkingsgroei</a:t>
            </a:r>
            <a:endParaRPr sz="2600" b="0" i="0" u="none" strike="noStrike" cap="none">
              <a:solidFill>
                <a:schemeClr val="dk1"/>
              </a:solidFill>
              <a:latin typeface="Avenir"/>
              <a:ea typeface="Avenir"/>
              <a:cs typeface="Avenir"/>
              <a:sym typeface="Avenir"/>
            </a:endParaRPr>
          </a:p>
        </p:txBody>
      </p:sp>
      <p:sp>
        <p:nvSpPr>
          <p:cNvPr id="223" name="Google Shape;223;p5"/>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1/10</a:t>
            </a:r>
            <a:endParaRPr sz="2800" b="1" i="0" u="none" strike="noStrike" cap="none">
              <a:solidFill>
                <a:srgbClr val="000000"/>
              </a:solidFill>
              <a:latin typeface="Avenir"/>
              <a:ea typeface="Avenir"/>
              <a:cs typeface="Avenir"/>
              <a:sym typeface="Avenir"/>
            </a:endParaRPr>
          </a:p>
        </p:txBody>
      </p:sp>
      <p:pic>
        <p:nvPicPr>
          <p:cNvPr id="224" name="Google Shape;224;p5"/>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p:nvPr/>
        </p:nvSpPr>
        <p:spPr>
          <a:xfrm>
            <a:off x="0" y="0"/>
            <a:ext cx="3976624" cy="6858000"/>
          </a:xfrm>
          <a:prstGeom prst="rect">
            <a:avLst/>
          </a:prstGeom>
          <a:solidFill>
            <a:srgbClr val="DEA7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0" name="Google Shape;230;p6"/>
          <p:cNvPicPr preferRelativeResize="0"/>
          <p:nvPr/>
        </p:nvPicPr>
        <p:blipFill rotWithShape="1">
          <a:blip r:embed="rId3">
            <a:alphaModFix/>
          </a:blip>
          <a:srcRect/>
          <a:stretch/>
        </p:blipFill>
        <p:spPr>
          <a:xfrm>
            <a:off x="16625" y="2914626"/>
            <a:ext cx="3959999" cy="3959999"/>
          </a:xfrm>
          <a:prstGeom prst="rect">
            <a:avLst/>
          </a:prstGeom>
          <a:noFill/>
          <a:ln>
            <a:noFill/>
          </a:ln>
        </p:spPr>
      </p:pic>
      <p:sp>
        <p:nvSpPr>
          <p:cNvPr id="231" name="Google Shape;231;p6"/>
          <p:cNvSpPr txBox="1"/>
          <p:nvPr/>
        </p:nvSpPr>
        <p:spPr>
          <a:xfrm>
            <a:off x="4499043" y="2047516"/>
            <a:ext cx="5222034" cy="3525063"/>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is de meest voorkomende oorzaak van voedseltekorten?</a:t>
            </a:r>
            <a:endParaRPr/>
          </a:p>
          <a:p>
            <a:pPr marL="114300" marR="0" lvl="0" indent="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Intensief agrarisch gebruik</a:t>
            </a:r>
            <a:endParaRPr sz="2600" b="0" i="0" u="none" strike="noStrike" cap="none">
              <a:solidFill>
                <a:schemeClr val="dk1"/>
              </a:solidFill>
              <a:latin typeface="Avenir"/>
              <a:ea typeface="Avenir"/>
              <a:cs typeface="Avenir"/>
              <a:sym typeface="Avenir"/>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Roboto Medium"/>
              <a:buAutoNum type="alphaLcPeriod"/>
            </a:pPr>
            <a:r>
              <a:rPr lang="nl-NL" sz="2600" i="0" u="none" strike="noStrike" cap="none">
                <a:solidFill>
                  <a:schemeClr val="dk1"/>
                </a:solidFill>
                <a:latin typeface="Roboto Medium"/>
                <a:ea typeface="Roboto Medium"/>
                <a:cs typeface="Roboto Medium"/>
                <a:sym typeface="Roboto Medium"/>
              </a:rPr>
              <a:t>Droogte</a:t>
            </a:r>
            <a:endParaRPr sz="2600" i="0" u="none" strike="noStrike" cap="none">
              <a:solidFill>
                <a:schemeClr val="dk1"/>
              </a:solidFill>
              <a:latin typeface="Roboto Medium"/>
              <a:ea typeface="Roboto Medium"/>
              <a:cs typeface="Roboto Medium"/>
              <a:sym typeface="Roboto Medium"/>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Bevolkingsgroei</a:t>
            </a:r>
            <a:endParaRPr sz="2600" b="0" i="0" u="none" strike="noStrike" cap="none">
              <a:solidFill>
                <a:schemeClr val="dk1"/>
              </a:solidFill>
              <a:latin typeface="Avenir"/>
              <a:ea typeface="Avenir"/>
              <a:cs typeface="Avenir"/>
              <a:sym typeface="Avenir"/>
            </a:endParaRPr>
          </a:p>
        </p:txBody>
      </p:sp>
      <p:sp>
        <p:nvSpPr>
          <p:cNvPr id="232" name="Google Shape;232;p6"/>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1/10</a:t>
            </a:r>
            <a:endParaRPr sz="2800" b="1" u="none" strike="noStrike" cap="none">
              <a:solidFill>
                <a:srgbClr val="000000"/>
              </a:solidFill>
              <a:latin typeface="Avenir"/>
              <a:ea typeface="Avenir"/>
              <a:cs typeface="Avenir"/>
              <a:sym typeface="Avenir"/>
            </a:endParaRPr>
          </a:p>
        </p:txBody>
      </p:sp>
      <p:pic>
        <p:nvPicPr>
          <p:cNvPr id="233" name="Google Shape;233;p6"/>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d6da4f5-51f0-4098-846d-5b0af40986d6" xsi:nil="true"/>
    <lcf76f155ced4ddcb4097134ff3c332f xmlns="c5747d01-c3a3-49b8-ab10-f9b38a8cc9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E0C96501E195429A6D40417C990F94" ma:contentTypeVersion="14" ma:contentTypeDescription="Crée un document." ma:contentTypeScope="" ma:versionID="e60f21202a2b8d7d64bc23604d3dcdea">
  <xsd:schema xmlns:xsd="http://www.w3.org/2001/XMLSchema" xmlns:xs="http://www.w3.org/2001/XMLSchema" xmlns:p="http://schemas.microsoft.com/office/2006/metadata/properties" xmlns:ns2="c5747d01-c3a3-49b8-ab10-f9b38a8cc921" xmlns:ns3="6d6da4f5-51f0-4098-846d-5b0af40986d6" targetNamespace="http://schemas.microsoft.com/office/2006/metadata/properties" ma:root="true" ma:fieldsID="3c5db797afdf6f63daf28615644fa6d8" ns2:_="" ns3:_="">
    <xsd:import namespace="c5747d01-c3a3-49b8-ab10-f9b38a8cc921"/>
    <xsd:import namespace="6d6da4f5-51f0-4098-846d-5b0af40986d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47d01-c3a3-49b8-ab10-f9b38a8cc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a56736fd-7857-4e22-a101-d1449910cd7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6da4f5-51f0-4098-846d-5b0af40986d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880fa4-f0fe-4f3d-963e-26785e6cfe88}" ma:internalName="TaxCatchAll" ma:showField="CatchAllData" ma:web="6d6da4f5-51f0-4098-846d-5b0af40986d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211B94-CC39-4653-9027-5AA9B6E688FA}">
  <ds:schemaRefs>
    <ds:schemaRef ds:uri="http://schemas.microsoft.com/sharepoint/v3/contenttype/forms"/>
  </ds:schemaRefs>
</ds:datastoreItem>
</file>

<file path=customXml/itemProps2.xml><?xml version="1.0" encoding="utf-8"?>
<ds:datastoreItem xmlns:ds="http://schemas.openxmlformats.org/officeDocument/2006/customXml" ds:itemID="{F7F4835B-8F3B-4626-95DE-0E984CD9392F}">
  <ds:schemaRefs>
    <ds:schemaRef ds:uri="http://schemas.microsoft.com/office/2006/metadata/properties"/>
    <ds:schemaRef ds:uri="http://schemas.microsoft.com/office/infopath/2007/PartnerControls"/>
    <ds:schemaRef ds:uri="6d6da4f5-51f0-4098-846d-5b0af40986d6"/>
    <ds:schemaRef ds:uri="c5747d01-c3a3-49b8-ab10-f9b38a8cc921"/>
  </ds:schemaRefs>
</ds:datastoreItem>
</file>

<file path=customXml/itemProps3.xml><?xml version="1.0" encoding="utf-8"?>
<ds:datastoreItem xmlns:ds="http://schemas.openxmlformats.org/officeDocument/2006/customXml" ds:itemID="{95CCB09A-54B1-4099-8418-0872BF80D0DA}"/>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41</Slides>
  <Notes>41</Notes>
  <HiddenSlides>0</HiddenSlides>
  <ScaleCrop>false</ScaleCrop>
  <HeadingPairs>
    <vt:vector size="4" baseType="variant">
      <vt:variant>
        <vt:lpstr>Thema</vt:lpstr>
      </vt:variant>
      <vt:variant>
        <vt:i4>2</vt:i4>
      </vt:variant>
      <vt:variant>
        <vt:lpstr>Diatitels</vt:lpstr>
      </vt:variant>
      <vt:variant>
        <vt:i4>41</vt:i4>
      </vt:variant>
    </vt:vector>
  </HeadingPairs>
  <TitlesOfParts>
    <vt:vector size="43" baseType="lpstr">
      <vt:lpstr>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samuel hanegreefs</dc:creator>
  <cp:revision>19</cp:revision>
  <dcterms:created xsi:type="dcterms:W3CDTF">2019-10-24T10:40:49Z</dcterms:created>
  <dcterms:modified xsi:type="dcterms:W3CDTF">2023-03-07T12:12:33Z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aa366c-74b9-492b-a1b9-5472c41e7d31_Enabled">
    <vt:lpwstr>true</vt:lpwstr>
  </property>
  <property fmtid="{D5CDD505-2E9C-101B-9397-08002B2CF9AE}" pid="3" name="MSIP_Label_73aa366c-74b9-492b-a1b9-5472c41e7d31_SetDate">
    <vt:lpwstr>2022-08-04T14:00:16Z</vt:lpwstr>
  </property>
  <property fmtid="{D5CDD505-2E9C-101B-9397-08002B2CF9AE}" pid="4" name="MSIP_Label_73aa366c-74b9-492b-a1b9-5472c41e7d31_Method">
    <vt:lpwstr>Privileged</vt:lpwstr>
  </property>
  <property fmtid="{D5CDD505-2E9C-101B-9397-08002B2CF9AE}" pid="5" name="MSIP_Label_73aa366c-74b9-492b-a1b9-5472c41e7d31_Name">
    <vt:lpwstr>73aa366c-74b9-492b-a1b9-5472c41e7d31</vt:lpwstr>
  </property>
  <property fmtid="{D5CDD505-2E9C-101B-9397-08002B2CF9AE}" pid="6" name="MSIP_Label_73aa366c-74b9-492b-a1b9-5472c41e7d31_SiteId">
    <vt:lpwstr>44bbd632-fe04-42d7-933e-2649dcd22649</vt:lpwstr>
  </property>
  <property fmtid="{D5CDD505-2E9C-101B-9397-08002B2CF9AE}" pid="7" name="MSIP_Label_73aa366c-74b9-492b-a1b9-5472c41e7d31_ActionId">
    <vt:lpwstr>7c1455e4-8bdd-4e28-b73b-25829aac0010</vt:lpwstr>
  </property>
  <property fmtid="{D5CDD505-2E9C-101B-9397-08002B2CF9AE}" pid="8" name="MSIP_Label_73aa366c-74b9-492b-a1b9-5472c41e7d31_ContentBits">
    <vt:lpwstr>2</vt:lpwstr>
  </property>
  <property fmtid="{D5CDD505-2E9C-101B-9397-08002B2CF9AE}" pid="9" name="ClassificationContentMarkingFooterLocations">
    <vt:lpwstr>Kantoorthema:3</vt:lpwstr>
  </property>
  <property fmtid="{D5CDD505-2E9C-101B-9397-08002B2CF9AE}" pid="10" name="ClassificationContentMarkingFooterText">
    <vt:lpwstr>Sensitivity: general</vt:lpwstr>
  </property>
  <property fmtid="{D5CDD505-2E9C-101B-9397-08002B2CF9AE}" pid="11" name="ContentTypeId">
    <vt:lpwstr>0x01010060E0C96501E195429A6D40417C990F94</vt:lpwstr>
  </property>
  <property fmtid="{D5CDD505-2E9C-101B-9397-08002B2CF9AE}" pid="12" name="MediaServiceImageTags">
    <vt:lpwstr/>
  </property>
</Properties>
</file>