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D80208F-E684-4206-9CFA-B2698B04C862}">
          <p14:sldIdLst>
            <p14:sldId id="256"/>
            <p14:sldId id="257"/>
            <p14:sldId id="258"/>
            <p14:sldId id="259"/>
            <p14:sldId id="260"/>
            <p14:sldId id="26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9F9E9B-DAFB-8D91-4C86-1B20034DD470}" v="1040" dt="2024-11-14T21:04:01.987"/>
    <p1510:client id="{CFB6942C-A4A7-79B4-BB6D-F450E3D10636}" v="1" dt="2024-11-14T21:05:57.8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829F9E9B-DAFB-8D91-4C86-1B20034DD470}"/>
    <pc:docChg chg="modSld">
      <pc:chgData name="" userId="" providerId="" clId="Web-{829F9E9B-DAFB-8D91-4C86-1B20034DD470}" dt="2024-11-14T20:18:57.715" v="0" actId="1076"/>
      <pc:docMkLst>
        <pc:docMk/>
      </pc:docMkLst>
      <pc:sldChg chg="modSp">
        <pc:chgData name="" userId="" providerId="" clId="Web-{829F9E9B-DAFB-8D91-4C86-1B20034DD470}" dt="2024-11-14T20:18:57.715" v="0" actId="1076"/>
        <pc:sldMkLst>
          <pc:docMk/>
          <pc:sldMk cId="109857222" sldId="256"/>
        </pc:sldMkLst>
        <pc:spChg chg="mod">
          <ac:chgData name="" userId="" providerId="" clId="Web-{829F9E9B-DAFB-8D91-4C86-1B20034DD470}" dt="2024-11-14T20:18:57.715" v="0" actId="1076"/>
          <ac:spMkLst>
            <pc:docMk/>
            <pc:sldMk cId="109857222" sldId="256"/>
            <ac:spMk id="2" creationId="{00000000-0000-0000-0000-000000000000}"/>
          </ac:spMkLst>
        </pc:spChg>
      </pc:sldChg>
    </pc:docChg>
  </pc:docChgLst>
  <pc:docChgLst>
    <pc:chgData name="Damien DUPEUBLE" userId="S::damien.dupeuble@auxlazaristeslasalle.fr::8820f2e2-5559-4a26-984f-fa01564003af" providerId="AD" clId="Web-{829F9E9B-DAFB-8D91-4C86-1B20034DD470}"/>
    <pc:docChg chg="addSld delSld modSld sldOrd addMainMaster delMainMaster addSection delSection modSection">
      <pc:chgData name="Damien DUPEUBLE" userId="S::damien.dupeuble@auxlazaristeslasalle.fr::8820f2e2-5559-4a26-984f-fa01564003af" providerId="AD" clId="Web-{829F9E9B-DAFB-8D91-4C86-1B20034DD470}" dt="2024-11-14T21:04:01.987" v="1035" actId="20577"/>
      <pc:docMkLst>
        <pc:docMk/>
      </pc:docMkLst>
      <pc:sldChg chg="addSp delSp modSp mod setBg modClrScheme chgLayout">
        <pc:chgData name="Damien DUPEUBLE" userId="S::damien.dupeuble@auxlazaristeslasalle.fr::8820f2e2-5559-4a26-984f-fa01564003af" providerId="AD" clId="Web-{829F9E9B-DAFB-8D91-4C86-1B20034DD470}" dt="2024-11-14T20:25:12.360" v="26"/>
        <pc:sldMkLst>
          <pc:docMk/>
          <pc:sldMk cId="109857222" sldId="256"/>
        </pc:sldMkLst>
        <pc:spChg chg="mod">
          <ac:chgData name="Damien DUPEUBLE" userId="S::damien.dupeuble@auxlazaristeslasalle.fr::8820f2e2-5559-4a26-984f-fa01564003af" providerId="AD" clId="Web-{829F9E9B-DAFB-8D91-4C86-1B20034DD470}" dt="2024-11-14T20:25:12.360" v="26"/>
          <ac:spMkLst>
            <pc:docMk/>
            <pc:sldMk cId="109857222" sldId="256"/>
            <ac:spMk id="2" creationId="{00000000-0000-0000-0000-000000000000}"/>
          </ac:spMkLst>
        </pc:spChg>
        <pc:spChg chg="mod">
          <ac:chgData name="Damien DUPEUBLE" userId="S::damien.dupeuble@auxlazaristeslasalle.fr::8820f2e2-5559-4a26-984f-fa01564003af" providerId="AD" clId="Web-{829F9E9B-DAFB-8D91-4C86-1B20034DD470}" dt="2024-11-14T20:19:45.327" v="0"/>
          <ac:spMkLst>
            <pc:docMk/>
            <pc:sldMk cId="109857222" sldId="256"/>
            <ac:spMk id="3" creationId="{00000000-0000-0000-0000-000000000000}"/>
          </ac:spMkLst>
        </pc:spChg>
        <pc:spChg chg="add del">
          <ac:chgData name="Damien DUPEUBLE" userId="S::damien.dupeuble@auxlazaristeslasalle.fr::8820f2e2-5559-4a26-984f-fa01564003af" providerId="AD" clId="Web-{829F9E9B-DAFB-8D91-4C86-1B20034DD470}" dt="2024-11-14T20:25:12.360" v="26"/>
          <ac:spMkLst>
            <pc:docMk/>
            <pc:sldMk cId="109857222" sldId="256"/>
            <ac:spMk id="9" creationId="{30103171-0BA0-4AF0-AF05-04AFA1A4ACCA}"/>
          </ac:spMkLst>
        </pc:spChg>
        <pc:spChg chg="add del">
          <ac:chgData name="Damien DUPEUBLE" userId="S::damien.dupeuble@auxlazaristeslasalle.fr::8820f2e2-5559-4a26-984f-fa01564003af" providerId="AD" clId="Web-{829F9E9B-DAFB-8D91-4C86-1B20034DD470}" dt="2024-11-14T20:25:12.360" v="26"/>
          <ac:spMkLst>
            <pc:docMk/>
            <pc:sldMk cId="109857222" sldId="256"/>
            <ac:spMk id="11" creationId="{E128B901-D4EA-4C4D-A150-23D2A6DEC6E8}"/>
          </ac:spMkLst>
        </pc:spChg>
        <pc:spChg chg="add del">
          <ac:chgData name="Damien DUPEUBLE" userId="S::damien.dupeuble@auxlazaristeslasalle.fr::8820f2e2-5559-4a26-984f-fa01564003af" providerId="AD" clId="Web-{829F9E9B-DAFB-8D91-4C86-1B20034DD470}" dt="2024-11-14T20:25:12.360" v="26"/>
          <ac:spMkLst>
            <pc:docMk/>
            <pc:sldMk cId="109857222" sldId="256"/>
            <ac:spMk id="13" creationId="{A760B08A-B322-4C79-AB6D-7E4246352E9B}"/>
          </ac:spMkLst>
        </pc:spChg>
        <pc:spChg chg="add">
          <ac:chgData name="Damien DUPEUBLE" userId="S::damien.dupeuble@auxlazaristeslasalle.fr::8820f2e2-5559-4a26-984f-fa01564003af" providerId="AD" clId="Web-{829F9E9B-DAFB-8D91-4C86-1B20034DD470}" dt="2024-11-14T20:25:12.360" v="26"/>
          <ac:spMkLst>
            <pc:docMk/>
            <pc:sldMk cId="109857222" sldId="256"/>
            <ac:spMk id="18" creationId="{30103171-0BA0-4AF0-AF05-04AFA1A4ACCA}"/>
          </ac:spMkLst>
        </pc:spChg>
        <pc:spChg chg="add">
          <ac:chgData name="Damien DUPEUBLE" userId="S::damien.dupeuble@auxlazaristeslasalle.fr::8820f2e2-5559-4a26-984f-fa01564003af" providerId="AD" clId="Web-{829F9E9B-DAFB-8D91-4C86-1B20034DD470}" dt="2024-11-14T20:25:12.360" v="26"/>
          <ac:spMkLst>
            <pc:docMk/>
            <pc:sldMk cId="109857222" sldId="256"/>
            <ac:spMk id="20" creationId="{E128B901-D4EA-4C4D-A150-23D2A6DEC6E8}"/>
          </ac:spMkLst>
        </pc:spChg>
        <pc:spChg chg="add">
          <ac:chgData name="Damien DUPEUBLE" userId="S::damien.dupeuble@auxlazaristeslasalle.fr::8820f2e2-5559-4a26-984f-fa01564003af" providerId="AD" clId="Web-{829F9E9B-DAFB-8D91-4C86-1B20034DD470}" dt="2024-11-14T20:25:12.360" v="26"/>
          <ac:spMkLst>
            <pc:docMk/>
            <pc:sldMk cId="109857222" sldId="256"/>
            <ac:spMk id="22" creationId="{A760B08A-B322-4C79-AB6D-7E4246352E9B}"/>
          </ac:spMkLst>
        </pc:spChg>
        <pc:picChg chg="add del">
          <ac:chgData name="Damien DUPEUBLE" userId="S::damien.dupeuble@auxlazaristeslasalle.fr::8820f2e2-5559-4a26-984f-fa01564003af" providerId="AD" clId="Web-{829F9E9B-DAFB-8D91-4C86-1B20034DD470}" dt="2024-11-14T20:20:45.440" v="24"/>
          <ac:picMkLst>
            <pc:docMk/>
            <pc:sldMk cId="109857222" sldId="256"/>
            <ac:picMk id="4" creationId="{CCE61680-25E8-AB05-4B12-6120F628729F}"/>
          </ac:picMkLst>
        </pc:picChg>
        <pc:picChg chg="add mod ord">
          <ac:chgData name="Damien DUPEUBLE" userId="S::damien.dupeuble@auxlazaristeslasalle.fr::8820f2e2-5559-4a26-984f-fa01564003af" providerId="AD" clId="Web-{829F9E9B-DAFB-8D91-4C86-1B20034DD470}" dt="2024-11-14T20:25:12.360" v="26"/>
          <ac:picMkLst>
            <pc:docMk/>
            <pc:sldMk cId="109857222" sldId="256"/>
            <ac:picMk id="5" creationId="{A2A76E2E-4F4E-6979-472F-B288A10C43C6}"/>
          </ac:picMkLst>
        </pc:picChg>
      </pc:sldChg>
      <pc:sldChg chg="addSp modSp new mod setBg">
        <pc:chgData name="Damien DUPEUBLE" userId="S::damien.dupeuble@auxlazaristeslasalle.fr::8820f2e2-5559-4a26-984f-fa01564003af" providerId="AD" clId="Web-{829F9E9B-DAFB-8D91-4C86-1B20034DD470}" dt="2024-11-14T20:33:12.980" v="318" actId="20577"/>
        <pc:sldMkLst>
          <pc:docMk/>
          <pc:sldMk cId="687889499" sldId="257"/>
        </pc:sldMkLst>
        <pc:spChg chg="mod">
          <ac:chgData name="Damien DUPEUBLE" userId="S::damien.dupeuble@auxlazaristeslasalle.fr::8820f2e2-5559-4a26-984f-fa01564003af" providerId="AD" clId="Web-{829F9E9B-DAFB-8D91-4C86-1B20034DD470}" dt="2024-11-14T20:26:10.520" v="38" actId="20577"/>
          <ac:spMkLst>
            <pc:docMk/>
            <pc:sldMk cId="687889499" sldId="257"/>
            <ac:spMk id="2" creationId="{19C1DA01-C62D-849B-816A-F67A0FA9AE75}"/>
          </ac:spMkLst>
        </pc:spChg>
        <pc:spChg chg="mod">
          <ac:chgData name="Damien DUPEUBLE" userId="S::damien.dupeuble@auxlazaristeslasalle.fr::8820f2e2-5559-4a26-984f-fa01564003af" providerId="AD" clId="Web-{829F9E9B-DAFB-8D91-4C86-1B20034DD470}" dt="2024-11-14T20:33:12.980" v="318" actId="20577"/>
          <ac:spMkLst>
            <pc:docMk/>
            <pc:sldMk cId="687889499" sldId="257"/>
            <ac:spMk id="3" creationId="{11DD2968-EE42-A02A-AAEB-6FC34283588E}"/>
          </ac:spMkLst>
        </pc:spChg>
        <pc:spChg chg="add">
          <ac:chgData name="Damien DUPEUBLE" userId="S::damien.dupeuble@auxlazaristeslasalle.fr::8820f2e2-5559-4a26-984f-fa01564003af" providerId="AD" clId="Web-{829F9E9B-DAFB-8D91-4C86-1B20034DD470}" dt="2024-11-14T20:26:00.082" v="28"/>
          <ac:spMkLst>
            <pc:docMk/>
            <pc:sldMk cId="687889499" sldId="257"/>
            <ac:spMk id="8" creationId="{EFF9146B-4CCD-4CDB-AB9C-458005307E6F}"/>
          </ac:spMkLst>
        </pc:spChg>
        <pc:spChg chg="add">
          <ac:chgData name="Damien DUPEUBLE" userId="S::damien.dupeuble@auxlazaristeslasalle.fr::8820f2e2-5559-4a26-984f-fa01564003af" providerId="AD" clId="Web-{829F9E9B-DAFB-8D91-4C86-1B20034DD470}" dt="2024-11-14T20:26:00.082" v="28"/>
          <ac:spMkLst>
            <pc:docMk/>
            <pc:sldMk cId="687889499" sldId="257"/>
            <ac:spMk id="10" creationId="{5E1FEFA6-7D4F-4746-AE64-D4D52FE76DC2}"/>
          </ac:spMkLst>
        </pc:spChg>
        <pc:spChg chg="add">
          <ac:chgData name="Damien DUPEUBLE" userId="S::damien.dupeuble@auxlazaristeslasalle.fr::8820f2e2-5559-4a26-984f-fa01564003af" providerId="AD" clId="Web-{829F9E9B-DAFB-8D91-4C86-1B20034DD470}" dt="2024-11-14T20:26:00.082" v="28"/>
          <ac:spMkLst>
            <pc:docMk/>
            <pc:sldMk cId="687889499" sldId="257"/>
            <ac:spMk id="12" creationId="{BF8DA3CF-9D4B-403A-9AD4-BB177DAB6CC1}"/>
          </ac:spMkLst>
        </pc:spChg>
      </pc:sldChg>
      <pc:sldChg chg="new del">
        <pc:chgData name="Damien DUPEUBLE" userId="S::damien.dupeuble@auxlazaristeslasalle.fr::8820f2e2-5559-4a26-984f-fa01564003af" providerId="AD" clId="Web-{829F9E9B-DAFB-8D91-4C86-1B20034DD470}" dt="2024-11-14T20:34:28.047" v="322"/>
        <pc:sldMkLst>
          <pc:docMk/>
          <pc:sldMk cId="2959564941" sldId="258"/>
        </pc:sldMkLst>
      </pc:sldChg>
      <pc:sldChg chg="modSp add replId">
        <pc:chgData name="Damien DUPEUBLE" userId="S::damien.dupeuble@auxlazaristeslasalle.fr::8820f2e2-5559-4a26-984f-fa01564003af" providerId="AD" clId="Web-{829F9E9B-DAFB-8D91-4C86-1B20034DD470}" dt="2024-11-14T20:38:40.889" v="502" actId="20577"/>
        <pc:sldMkLst>
          <pc:docMk/>
          <pc:sldMk cId="3471070366" sldId="258"/>
        </pc:sldMkLst>
        <pc:spChg chg="mod">
          <ac:chgData name="Damien DUPEUBLE" userId="S::damien.dupeuble@auxlazaristeslasalle.fr::8820f2e2-5559-4a26-984f-fa01564003af" providerId="AD" clId="Web-{829F9E9B-DAFB-8D91-4C86-1B20034DD470}" dt="2024-11-14T20:35:20.940" v="325" actId="20577"/>
          <ac:spMkLst>
            <pc:docMk/>
            <pc:sldMk cId="3471070366" sldId="258"/>
            <ac:spMk id="2" creationId="{19C1DA01-C62D-849B-816A-F67A0FA9AE75}"/>
          </ac:spMkLst>
        </pc:spChg>
        <pc:spChg chg="mod">
          <ac:chgData name="Damien DUPEUBLE" userId="S::damien.dupeuble@auxlazaristeslasalle.fr::8820f2e2-5559-4a26-984f-fa01564003af" providerId="AD" clId="Web-{829F9E9B-DAFB-8D91-4C86-1B20034DD470}" dt="2024-11-14T20:38:40.889" v="502" actId="20577"/>
          <ac:spMkLst>
            <pc:docMk/>
            <pc:sldMk cId="3471070366" sldId="258"/>
            <ac:spMk id="3" creationId="{11DD2968-EE42-A02A-AAEB-6FC34283588E}"/>
          </ac:spMkLst>
        </pc:spChg>
      </pc:sldChg>
      <pc:sldChg chg="new del">
        <pc:chgData name="Damien DUPEUBLE" userId="S::damien.dupeuble@auxlazaristeslasalle.fr::8820f2e2-5559-4a26-984f-fa01564003af" providerId="AD" clId="Web-{829F9E9B-DAFB-8D91-4C86-1B20034DD470}" dt="2024-11-14T20:33:37.450" v="320"/>
        <pc:sldMkLst>
          <pc:docMk/>
          <pc:sldMk cId="3555257679" sldId="258"/>
        </pc:sldMkLst>
      </pc:sldChg>
      <pc:sldChg chg="delSp add del ord replId">
        <pc:chgData name="Damien DUPEUBLE" userId="S::damien.dupeuble@auxlazaristeslasalle.fr::8820f2e2-5559-4a26-984f-fa01564003af" providerId="AD" clId="Web-{829F9E9B-DAFB-8D91-4C86-1B20034DD470}" dt="2024-11-14T20:39:53.658" v="506"/>
        <pc:sldMkLst>
          <pc:docMk/>
          <pc:sldMk cId="934914541" sldId="259"/>
        </pc:sldMkLst>
        <pc:picChg chg="del">
          <ac:chgData name="Damien DUPEUBLE" userId="S::damien.dupeuble@auxlazaristeslasalle.fr::8820f2e2-5559-4a26-984f-fa01564003af" providerId="AD" clId="Web-{829F9E9B-DAFB-8D91-4C86-1B20034DD470}" dt="2024-11-14T20:39:46.439" v="505"/>
          <ac:picMkLst>
            <pc:docMk/>
            <pc:sldMk cId="934914541" sldId="259"/>
            <ac:picMk id="5" creationId="{A2A76E2E-4F4E-6979-472F-B288A10C43C6}"/>
          </ac:picMkLst>
        </pc:picChg>
      </pc:sldChg>
      <pc:sldChg chg="addSp delSp modSp add replId">
        <pc:chgData name="Damien DUPEUBLE" userId="S::damien.dupeuble@auxlazaristeslasalle.fr::8820f2e2-5559-4a26-984f-fa01564003af" providerId="AD" clId="Web-{829F9E9B-DAFB-8D91-4C86-1B20034DD470}" dt="2024-11-14T20:43:42.843" v="703" actId="20577"/>
        <pc:sldMkLst>
          <pc:docMk/>
          <pc:sldMk cId="3144613222" sldId="259"/>
        </pc:sldMkLst>
        <pc:spChg chg="mod">
          <ac:chgData name="Damien DUPEUBLE" userId="S::damien.dupeuble@auxlazaristeslasalle.fr::8820f2e2-5559-4a26-984f-fa01564003af" providerId="AD" clId="Web-{829F9E9B-DAFB-8D91-4C86-1B20034DD470}" dt="2024-11-14T20:40:41.364" v="514" actId="20577"/>
          <ac:spMkLst>
            <pc:docMk/>
            <pc:sldMk cId="3144613222" sldId="259"/>
            <ac:spMk id="2" creationId="{19C1DA01-C62D-849B-816A-F67A0FA9AE75}"/>
          </ac:spMkLst>
        </pc:spChg>
        <pc:spChg chg="del mod">
          <ac:chgData name="Damien DUPEUBLE" userId="S::damien.dupeuble@auxlazaristeslasalle.fr::8820f2e2-5559-4a26-984f-fa01564003af" providerId="AD" clId="Web-{829F9E9B-DAFB-8D91-4C86-1B20034DD470}" dt="2024-11-14T20:40:11.347" v="509"/>
          <ac:spMkLst>
            <pc:docMk/>
            <pc:sldMk cId="3144613222" sldId="259"/>
            <ac:spMk id="3" creationId="{11DD2968-EE42-A02A-AAEB-6FC34283588E}"/>
          </ac:spMkLst>
        </pc:spChg>
        <pc:spChg chg="del">
          <ac:chgData name="Damien DUPEUBLE" userId="S::damien.dupeuble@auxlazaristeslasalle.fr::8820f2e2-5559-4a26-984f-fa01564003af" providerId="AD" clId="Web-{829F9E9B-DAFB-8D91-4C86-1B20034DD470}" dt="2024-11-14T20:40:29.394" v="510"/>
          <ac:spMkLst>
            <pc:docMk/>
            <pc:sldMk cId="3144613222" sldId="259"/>
            <ac:spMk id="8" creationId="{EFF9146B-4CCD-4CDB-AB9C-458005307E6F}"/>
          </ac:spMkLst>
        </pc:spChg>
        <pc:spChg chg="del">
          <ac:chgData name="Damien DUPEUBLE" userId="S::damien.dupeuble@auxlazaristeslasalle.fr::8820f2e2-5559-4a26-984f-fa01564003af" providerId="AD" clId="Web-{829F9E9B-DAFB-8D91-4C86-1B20034DD470}" dt="2024-11-14T20:40:29.394" v="510"/>
          <ac:spMkLst>
            <pc:docMk/>
            <pc:sldMk cId="3144613222" sldId="259"/>
            <ac:spMk id="10" creationId="{5E1FEFA6-7D4F-4746-AE64-D4D52FE76DC2}"/>
          </ac:spMkLst>
        </pc:spChg>
        <pc:spChg chg="del">
          <ac:chgData name="Damien DUPEUBLE" userId="S::damien.dupeuble@auxlazaristeslasalle.fr::8820f2e2-5559-4a26-984f-fa01564003af" providerId="AD" clId="Web-{829F9E9B-DAFB-8D91-4C86-1B20034DD470}" dt="2024-11-14T20:40:29.394" v="510"/>
          <ac:spMkLst>
            <pc:docMk/>
            <pc:sldMk cId="3144613222" sldId="259"/>
            <ac:spMk id="12" creationId="{BF8DA3CF-9D4B-403A-9AD4-BB177DAB6CC1}"/>
          </ac:spMkLst>
        </pc:spChg>
        <pc:spChg chg="add mod">
          <ac:chgData name="Damien DUPEUBLE" userId="S::damien.dupeuble@auxlazaristeslasalle.fr::8820f2e2-5559-4a26-984f-fa01564003af" providerId="AD" clId="Web-{829F9E9B-DAFB-8D91-4C86-1B20034DD470}" dt="2024-11-14T20:43:42.843" v="703" actId="20577"/>
          <ac:spMkLst>
            <pc:docMk/>
            <pc:sldMk cId="3144613222" sldId="259"/>
            <ac:spMk id="16" creationId="{7F30F9C0-FBF2-4456-7D8C-F533CA973CF2}"/>
          </ac:spMkLst>
        </pc:spChg>
        <pc:spChg chg="add">
          <ac:chgData name="Damien DUPEUBLE" userId="S::damien.dupeuble@auxlazaristeslasalle.fr::8820f2e2-5559-4a26-984f-fa01564003af" providerId="AD" clId="Web-{829F9E9B-DAFB-8D91-4C86-1B20034DD470}" dt="2024-11-14T20:40:29.394" v="510"/>
          <ac:spMkLst>
            <pc:docMk/>
            <pc:sldMk cId="3144613222" sldId="259"/>
            <ac:spMk id="19" creationId="{C1CA7196-CAF1-4234-8849-E335F0BCA3E8}"/>
          </ac:spMkLst>
        </pc:spChg>
        <pc:spChg chg="add">
          <ac:chgData name="Damien DUPEUBLE" userId="S::damien.dupeuble@auxlazaristeslasalle.fr::8820f2e2-5559-4a26-984f-fa01564003af" providerId="AD" clId="Web-{829F9E9B-DAFB-8D91-4C86-1B20034DD470}" dt="2024-11-14T20:40:29.394" v="510"/>
          <ac:spMkLst>
            <pc:docMk/>
            <pc:sldMk cId="3144613222" sldId="259"/>
            <ac:spMk id="21" creationId="{8A7C3535-4FB5-4E5B-BDFE-FA61877AF1A9}"/>
          </ac:spMkLst>
        </pc:spChg>
        <pc:picChg chg="add mod ord">
          <ac:chgData name="Damien DUPEUBLE" userId="S::damien.dupeuble@auxlazaristeslasalle.fr::8820f2e2-5559-4a26-984f-fa01564003af" providerId="AD" clId="Web-{829F9E9B-DAFB-8D91-4C86-1B20034DD470}" dt="2024-11-14T20:40:29.394" v="510"/>
          <ac:picMkLst>
            <pc:docMk/>
            <pc:sldMk cId="3144613222" sldId="259"/>
            <ac:picMk id="4" creationId="{C1654591-A35A-5E7D-9AA0-B191943DD615}"/>
          </ac:picMkLst>
        </pc:picChg>
      </pc:sldChg>
      <pc:sldChg chg="modSp add ord replId">
        <pc:chgData name="Damien DUPEUBLE" userId="S::damien.dupeuble@auxlazaristeslasalle.fr::8820f2e2-5559-4a26-984f-fa01564003af" providerId="AD" clId="Web-{829F9E9B-DAFB-8D91-4C86-1B20034DD470}" dt="2024-11-14T20:49:08.001" v="944" actId="20577"/>
        <pc:sldMkLst>
          <pc:docMk/>
          <pc:sldMk cId="2285602322" sldId="260"/>
        </pc:sldMkLst>
        <pc:spChg chg="mod">
          <ac:chgData name="Damien DUPEUBLE" userId="S::damien.dupeuble@auxlazaristeslasalle.fr::8820f2e2-5559-4a26-984f-fa01564003af" providerId="AD" clId="Web-{829F9E9B-DAFB-8D91-4C86-1B20034DD470}" dt="2024-11-14T20:49:08.001" v="944" actId="20577"/>
          <ac:spMkLst>
            <pc:docMk/>
            <pc:sldMk cId="2285602322" sldId="260"/>
            <ac:spMk id="2" creationId="{19C1DA01-C62D-849B-816A-F67A0FA9AE75}"/>
          </ac:spMkLst>
        </pc:spChg>
        <pc:spChg chg="mod">
          <ac:chgData name="Damien DUPEUBLE" userId="S::damien.dupeuble@auxlazaristeslasalle.fr::8820f2e2-5559-4a26-984f-fa01564003af" providerId="AD" clId="Web-{829F9E9B-DAFB-8D91-4C86-1B20034DD470}" dt="2024-11-14T20:48:50.719" v="942" actId="20577"/>
          <ac:spMkLst>
            <pc:docMk/>
            <pc:sldMk cId="2285602322" sldId="260"/>
            <ac:spMk id="3" creationId="{11DD2968-EE42-A02A-AAEB-6FC34283588E}"/>
          </ac:spMkLst>
        </pc:spChg>
      </pc:sldChg>
      <pc:sldChg chg="addSp delSp modSp new mod setBg">
        <pc:chgData name="Damien DUPEUBLE" userId="S::damien.dupeuble@auxlazaristeslasalle.fr::8820f2e2-5559-4a26-984f-fa01564003af" providerId="AD" clId="Web-{829F9E9B-DAFB-8D91-4C86-1B20034DD470}" dt="2024-11-14T21:04:01.987" v="1035" actId="20577"/>
        <pc:sldMkLst>
          <pc:docMk/>
          <pc:sldMk cId="1746909613" sldId="261"/>
        </pc:sldMkLst>
        <pc:spChg chg="mod">
          <ac:chgData name="Damien DUPEUBLE" userId="S::damien.dupeuble@auxlazaristeslasalle.fr::8820f2e2-5559-4a26-984f-fa01564003af" providerId="AD" clId="Web-{829F9E9B-DAFB-8D91-4C86-1B20034DD470}" dt="2024-11-14T21:04:01.987" v="1035" actId="20577"/>
          <ac:spMkLst>
            <pc:docMk/>
            <pc:sldMk cId="1746909613" sldId="261"/>
            <ac:spMk id="2" creationId="{6C7EBAE7-0AF4-589F-8DFE-081B9A433665}"/>
          </ac:spMkLst>
        </pc:spChg>
        <pc:spChg chg="del">
          <ac:chgData name="Damien DUPEUBLE" userId="S::damien.dupeuble@auxlazaristeslasalle.fr::8820f2e2-5559-4a26-984f-fa01564003af" providerId="AD" clId="Web-{829F9E9B-DAFB-8D91-4C86-1B20034DD470}" dt="2024-11-14T20:57:57.999" v="948"/>
          <ac:spMkLst>
            <pc:docMk/>
            <pc:sldMk cId="1746909613" sldId="261"/>
            <ac:spMk id="3" creationId="{A90D06C3-A9F0-B0E8-4C73-FC1EBE678DDD}"/>
          </ac:spMkLst>
        </pc:spChg>
        <pc:spChg chg="add del mod">
          <ac:chgData name="Damien DUPEUBLE" userId="S::damien.dupeuble@auxlazaristeslasalle.fr::8820f2e2-5559-4a26-984f-fa01564003af" providerId="AD" clId="Web-{829F9E9B-DAFB-8D91-4C86-1B20034DD470}" dt="2024-11-14T20:59:52.848" v="958"/>
          <ac:spMkLst>
            <pc:docMk/>
            <pc:sldMk cId="1746909613" sldId="261"/>
            <ac:spMk id="7" creationId="{02D46FCA-6A00-ACF2-9BB2-8C19C1567B6D}"/>
          </ac:spMkLst>
        </pc:spChg>
        <pc:spChg chg="add del">
          <ac:chgData name="Damien DUPEUBLE" userId="S::damien.dupeuble@auxlazaristeslasalle.fr::8820f2e2-5559-4a26-984f-fa01564003af" providerId="AD" clId="Web-{829F9E9B-DAFB-8D91-4C86-1B20034DD470}" dt="2024-11-14T20:59:00.064" v="954"/>
          <ac:spMkLst>
            <pc:docMk/>
            <pc:sldMk cId="1746909613" sldId="261"/>
            <ac:spMk id="8" creationId="{94ADDF3E-B29B-3E7C-DF4A-F7D218FADFF5}"/>
          </ac:spMkLst>
        </pc:spChg>
        <pc:spChg chg="add del">
          <ac:chgData name="Damien DUPEUBLE" userId="S::damien.dupeuble@auxlazaristeslasalle.fr::8820f2e2-5559-4a26-984f-fa01564003af" providerId="AD" clId="Web-{829F9E9B-DAFB-8D91-4C86-1B20034DD470}" dt="2024-11-14T21:01:12.681" v="964"/>
          <ac:spMkLst>
            <pc:docMk/>
            <pc:sldMk cId="1746909613" sldId="261"/>
            <ac:spMk id="11" creationId="{C1CA7196-CAF1-4234-8849-E335F0BCA3E8}"/>
          </ac:spMkLst>
        </pc:spChg>
        <pc:spChg chg="add del">
          <ac:chgData name="Damien DUPEUBLE" userId="S::damien.dupeuble@auxlazaristeslasalle.fr::8820f2e2-5559-4a26-984f-fa01564003af" providerId="AD" clId="Web-{829F9E9B-DAFB-8D91-4C86-1B20034DD470}" dt="2024-11-14T21:01:12.681" v="964"/>
          <ac:spMkLst>
            <pc:docMk/>
            <pc:sldMk cId="1746909613" sldId="261"/>
            <ac:spMk id="13" creationId="{8A7C3535-4FB5-4E5B-BDFE-FA61877AF1A9}"/>
          </ac:spMkLst>
        </pc:spChg>
        <pc:spChg chg="add mod">
          <ac:chgData name="Damien DUPEUBLE" userId="S::damien.dupeuble@auxlazaristeslasalle.fr::8820f2e2-5559-4a26-984f-fa01564003af" providerId="AD" clId="Web-{829F9E9B-DAFB-8D91-4C86-1B20034DD470}" dt="2024-11-14T21:03:49.705" v="1034" actId="20577"/>
          <ac:spMkLst>
            <pc:docMk/>
            <pc:sldMk cId="1746909613" sldId="261"/>
            <ac:spMk id="17" creationId="{A627DECD-1D34-53E5-D332-CA052CF75938}"/>
          </ac:spMkLst>
        </pc:spChg>
        <pc:spChg chg="add">
          <ac:chgData name="Damien DUPEUBLE" userId="S::damien.dupeuble@auxlazaristeslasalle.fr::8820f2e2-5559-4a26-984f-fa01564003af" providerId="AD" clId="Web-{829F9E9B-DAFB-8D91-4C86-1B20034DD470}" dt="2024-11-14T21:01:12.681" v="964"/>
          <ac:spMkLst>
            <pc:docMk/>
            <pc:sldMk cId="1746909613" sldId="261"/>
            <ac:spMk id="20" creationId="{9202645B-6BFF-4EA4-B0BF-5353316FBC87}"/>
          </ac:spMkLst>
        </pc:spChg>
        <pc:spChg chg="add">
          <ac:chgData name="Damien DUPEUBLE" userId="S::damien.dupeuble@auxlazaristeslasalle.fr::8820f2e2-5559-4a26-984f-fa01564003af" providerId="AD" clId="Web-{829F9E9B-DAFB-8D91-4C86-1B20034DD470}" dt="2024-11-14T21:01:12.681" v="964"/>
          <ac:spMkLst>
            <pc:docMk/>
            <pc:sldMk cId="1746909613" sldId="261"/>
            <ac:spMk id="22" creationId="{17A1B41C-A6C9-428D-99AF-403AE4433CD3}"/>
          </ac:spMkLst>
        </pc:spChg>
        <pc:spChg chg="add">
          <ac:chgData name="Damien DUPEUBLE" userId="S::damien.dupeuble@auxlazaristeslasalle.fr::8820f2e2-5559-4a26-984f-fa01564003af" providerId="AD" clId="Web-{829F9E9B-DAFB-8D91-4C86-1B20034DD470}" dt="2024-11-14T21:01:12.681" v="964"/>
          <ac:spMkLst>
            <pc:docMk/>
            <pc:sldMk cId="1746909613" sldId="261"/>
            <ac:spMk id="24" creationId="{6E952119-1129-4290-B942-1A0A093B52A3}"/>
          </ac:spMkLst>
        </pc:spChg>
        <pc:picChg chg="add mod ord">
          <ac:chgData name="Damien DUPEUBLE" userId="S::damien.dupeuble@auxlazaristeslasalle.fr::8820f2e2-5559-4a26-984f-fa01564003af" providerId="AD" clId="Web-{829F9E9B-DAFB-8D91-4C86-1B20034DD470}" dt="2024-11-14T21:01:12.681" v="964"/>
          <ac:picMkLst>
            <pc:docMk/>
            <pc:sldMk cId="1746909613" sldId="261"/>
            <ac:picMk id="4" creationId="{691E0A11-9CD3-8817-435F-93F04A4F9475}"/>
          </ac:picMkLst>
        </pc:picChg>
        <pc:picChg chg="add del mod ord">
          <ac:chgData name="Damien DUPEUBLE" userId="S::damien.dupeuble@auxlazaristeslasalle.fr::8820f2e2-5559-4a26-984f-fa01564003af" providerId="AD" clId="Web-{829F9E9B-DAFB-8D91-4C86-1B20034DD470}" dt="2024-11-14T20:59:09.940" v="957"/>
          <ac:picMkLst>
            <pc:docMk/>
            <pc:sldMk cId="1746909613" sldId="261"/>
            <ac:picMk id="5" creationId="{257195EF-CE07-8E90-EAA8-3736E14CB5B0}"/>
          </ac:picMkLst>
        </pc:picChg>
        <pc:picChg chg="add mod ord">
          <ac:chgData name="Damien DUPEUBLE" userId="S::damien.dupeuble@auxlazaristeslasalle.fr::8820f2e2-5559-4a26-984f-fa01564003af" providerId="AD" clId="Web-{829F9E9B-DAFB-8D91-4C86-1B20034DD470}" dt="2024-11-14T21:01:12.681" v="964"/>
          <ac:picMkLst>
            <pc:docMk/>
            <pc:sldMk cId="1746909613" sldId="261"/>
            <ac:picMk id="9" creationId="{7B8DBBE9-A266-B7F4-9E2D-5EE632DEC49D}"/>
          </ac:picMkLst>
        </pc:picChg>
        <pc:picChg chg="add mod">
          <ac:chgData name="Damien DUPEUBLE" userId="S::damien.dupeuble@auxlazaristeslasalle.fr::8820f2e2-5559-4a26-984f-fa01564003af" providerId="AD" clId="Web-{829F9E9B-DAFB-8D91-4C86-1B20034DD470}" dt="2024-11-14T21:01:12.681" v="964"/>
          <ac:picMkLst>
            <pc:docMk/>
            <pc:sldMk cId="1746909613" sldId="261"/>
            <ac:picMk id="10" creationId="{C474CF96-FDF8-02AC-94F9-1EA9538E699D}"/>
          </ac:picMkLst>
        </pc:picChg>
      </pc:sldChg>
      <pc:sldChg chg="new del">
        <pc:chgData name="Damien DUPEUBLE" userId="S::damien.dupeuble@auxlazaristeslasalle.fr::8820f2e2-5559-4a26-984f-fa01564003af" providerId="AD" clId="Web-{829F9E9B-DAFB-8D91-4C86-1B20034DD470}" dt="2024-11-14T20:56:46.776" v="946"/>
        <pc:sldMkLst>
          <pc:docMk/>
          <pc:sldMk cId="2237043637" sldId="261"/>
        </pc:sldMkLst>
      </pc:sldChg>
      <pc:sldMasterChg chg="del delSldLayout">
        <pc:chgData name="Damien DUPEUBLE" userId="S::damien.dupeuble@auxlazaristeslasalle.fr::8820f2e2-5559-4a26-984f-fa01564003af" providerId="AD" clId="Web-{829F9E9B-DAFB-8D91-4C86-1B20034DD470}" dt="2024-11-14T20:19:45.327" v="0"/>
        <pc:sldMasterMkLst>
          <pc:docMk/>
          <pc:sldMasterMk cId="2460954070" sldId="2147483660"/>
        </pc:sldMasterMkLst>
        <pc:sldLayoutChg chg="del">
          <pc:chgData name="Damien DUPEUBLE" userId="S::damien.dupeuble@auxlazaristeslasalle.fr::8820f2e2-5559-4a26-984f-fa01564003af" providerId="AD" clId="Web-{829F9E9B-DAFB-8D91-4C86-1B20034DD470}" dt="2024-11-14T20:19:45.327" v="0"/>
          <pc:sldLayoutMkLst>
            <pc:docMk/>
            <pc:sldMasterMk cId="2460954070" sldId="2147483660"/>
            <pc:sldLayoutMk cId="2385387890" sldId="2147483661"/>
          </pc:sldLayoutMkLst>
        </pc:sldLayoutChg>
        <pc:sldLayoutChg chg="del">
          <pc:chgData name="Damien DUPEUBLE" userId="S::damien.dupeuble@auxlazaristeslasalle.fr::8820f2e2-5559-4a26-984f-fa01564003af" providerId="AD" clId="Web-{829F9E9B-DAFB-8D91-4C86-1B20034DD470}" dt="2024-11-14T20:19:45.327" v="0"/>
          <pc:sldLayoutMkLst>
            <pc:docMk/>
            <pc:sldMasterMk cId="2460954070" sldId="2147483660"/>
            <pc:sldLayoutMk cId="949138452" sldId="2147483662"/>
          </pc:sldLayoutMkLst>
        </pc:sldLayoutChg>
        <pc:sldLayoutChg chg="del">
          <pc:chgData name="Damien DUPEUBLE" userId="S::damien.dupeuble@auxlazaristeslasalle.fr::8820f2e2-5559-4a26-984f-fa01564003af" providerId="AD" clId="Web-{829F9E9B-DAFB-8D91-4C86-1B20034DD470}" dt="2024-11-14T20:19:45.327" v="0"/>
          <pc:sldLayoutMkLst>
            <pc:docMk/>
            <pc:sldMasterMk cId="2460954070" sldId="2147483660"/>
            <pc:sldLayoutMk cId="2591524520" sldId="2147483663"/>
          </pc:sldLayoutMkLst>
        </pc:sldLayoutChg>
        <pc:sldLayoutChg chg="del">
          <pc:chgData name="Damien DUPEUBLE" userId="S::damien.dupeuble@auxlazaristeslasalle.fr::8820f2e2-5559-4a26-984f-fa01564003af" providerId="AD" clId="Web-{829F9E9B-DAFB-8D91-4C86-1B20034DD470}" dt="2024-11-14T20:19:45.327" v="0"/>
          <pc:sldLayoutMkLst>
            <pc:docMk/>
            <pc:sldMasterMk cId="2460954070" sldId="2147483660"/>
            <pc:sldLayoutMk cId="1203092039" sldId="2147483664"/>
          </pc:sldLayoutMkLst>
        </pc:sldLayoutChg>
        <pc:sldLayoutChg chg="del">
          <pc:chgData name="Damien DUPEUBLE" userId="S::damien.dupeuble@auxlazaristeslasalle.fr::8820f2e2-5559-4a26-984f-fa01564003af" providerId="AD" clId="Web-{829F9E9B-DAFB-8D91-4C86-1B20034DD470}" dt="2024-11-14T20:19:45.327" v="0"/>
          <pc:sldLayoutMkLst>
            <pc:docMk/>
            <pc:sldMasterMk cId="2460954070" sldId="2147483660"/>
            <pc:sldLayoutMk cId="3733172339" sldId="2147483665"/>
          </pc:sldLayoutMkLst>
        </pc:sldLayoutChg>
        <pc:sldLayoutChg chg="del">
          <pc:chgData name="Damien DUPEUBLE" userId="S::damien.dupeuble@auxlazaristeslasalle.fr::8820f2e2-5559-4a26-984f-fa01564003af" providerId="AD" clId="Web-{829F9E9B-DAFB-8D91-4C86-1B20034DD470}" dt="2024-11-14T20:19:45.327" v="0"/>
          <pc:sldLayoutMkLst>
            <pc:docMk/>
            <pc:sldMasterMk cId="2460954070" sldId="2147483660"/>
            <pc:sldLayoutMk cId="3210312558" sldId="2147483666"/>
          </pc:sldLayoutMkLst>
        </pc:sldLayoutChg>
        <pc:sldLayoutChg chg="del">
          <pc:chgData name="Damien DUPEUBLE" userId="S::damien.dupeuble@auxlazaristeslasalle.fr::8820f2e2-5559-4a26-984f-fa01564003af" providerId="AD" clId="Web-{829F9E9B-DAFB-8D91-4C86-1B20034DD470}" dt="2024-11-14T20:19:45.327" v="0"/>
          <pc:sldLayoutMkLst>
            <pc:docMk/>
            <pc:sldMasterMk cId="2460954070" sldId="2147483660"/>
            <pc:sldLayoutMk cId="3146388984" sldId="2147483667"/>
          </pc:sldLayoutMkLst>
        </pc:sldLayoutChg>
        <pc:sldLayoutChg chg="del">
          <pc:chgData name="Damien DUPEUBLE" userId="S::damien.dupeuble@auxlazaristeslasalle.fr::8820f2e2-5559-4a26-984f-fa01564003af" providerId="AD" clId="Web-{829F9E9B-DAFB-8D91-4C86-1B20034DD470}" dt="2024-11-14T20:19:45.327" v="0"/>
          <pc:sldLayoutMkLst>
            <pc:docMk/>
            <pc:sldMasterMk cId="2460954070" sldId="2147483660"/>
            <pc:sldLayoutMk cId="3171841454" sldId="2147483668"/>
          </pc:sldLayoutMkLst>
        </pc:sldLayoutChg>
        <pc:sldLayoutChg chg="del">
          <pc:chgData name="Damien DUPEUBLE" userId="S::damien.dupeuble@auxlazaristeslasalle.fr::8820f2e2-5559-4a26-984f-fa01564003af" providerId="AD" clId="Web-{829F9E9B-DAFB-8D91-4C86-1B20034DD470}" dt="2024-11-14T20:19:45.327" v="0"/>
          <pc:sldLayoutMkLst>
            <pc:docMk/>
            <pc:sldMasterMk cId="2460954070" sldId="2147483660"/>
            <pc:sldLayoutMk cId="1718958274" sldId="2147483669"/>
          </pc:sldLayoutMkLst>
        </pc:sldLayoutChg>
        <pc:sldLayoutChg chg="del">
          <pc:chgData name="Damien DUPEUBLE" userId="S::damien.dupeuble@auxlazaristeslasalle.fr::8820f2e2-5559-4a26-984f-fa01564003af" providerId="AD" clId="Web-{829F9E9B-DAFB-8D91-4C86-1B20034DD470}" dt="2024-11-14T20:19:45.327" v="0"/>
          <pc:sldLayoutMkLst>
            <pc:docMk/>
            <pc:sldMasterMk cId="2460954070" sldId="2147483660"/>
            <pc:sldLayoutMk cId="2202905451" sldId="2147483670"/>
          </pc:sldLayoutMkLst>
        </pc:sldLayoutChg>
        <pc:sldLayoutChg chg="del">
          <pc:chgData name="Damien DUPEUBLE" userId="S::damien.dupeuble@auxlazaristeslasalle.fr::8820f2e2-5559-4a26-984f-fa01564003af" providerId="AD" clId="Web-{829F9E9B-DAFB-8D91-4C86-1B20034DD470}" dt="2024-11-14T20:19:45.327" v="0"/>
          <pc:sldLayoutMkLst>
            <pc:docMk/>
            <pc:sldMasterMk cId="2460954070" sldId="2147483660"/>
            <pc:sldLayoutMk cId="3479445657" sldId="2147483671"/>
          </pc:sldLayoutMkLst>
        </pc:sldLayoutChg>
      </pc:sldMasterChg>
      <pc:sldMasterChg chg="add addSldLayout">
        <pc:chgData name="Damien DUPEUBLE" userId="S::damien.dupeuble@auxlazaristeslasalle.fr::8820f2e2-5559-4a26-984f-fa01564003af" providerId="AD" clId="Web-{829F9E9B-DAFB-8D91-4C86-1B20034DD470}" dt="2024-11-14T20:19:45.327" v="0"/>
        <pc:sldMasterMkLst>
          <pc:docMk/>
          <pc:sldMasterMk cId="2253691298" sldId="2147483724"/>
        </pc:sldMasterMkLst>
        <pc:sldLayoutChg chg="add">
          <pc:chgData name="Damien DUPEUBLE" userId="S::damien.dupeuble@auxlazaristeslasalle.fr::8820f2e2-5559-4a26-984f-fa01564003af" providerId="AD" clId="Web-{829F9E9B-DAFB-8D91-4C86-1B20034DD470}" dt="2024-11-14T20:19:45.327" v="0"/>
          <pc:sldLayoutMkLst>
            <pc:docMk/>
            <pc:sldMasterMk cId="2253691298" sldId="2147483724"/>
            <pc:sldLayoutMk cId="776194373" sldId="2147483713"/>
          </pc:sldLayoutMkLst>
        </pc:sldLayoutChg>
        <pc:sldLayoutChg chg="add">
          <pc:chgData name="Damien DUPEUBLE" userId="S::damien.dupeuble@auxlazaristeslasalle.fr::8820f2e2-5559-4a26-984f-fa01564003af" providerId="AD" clId="Web-{829F9E9B-DAFB-8D91-4C86-1B20034DD470}" dt="2024-11-14T20:19:45.327" v="0"/>
          <pc:sldLayoutMkLst>
            <pc:docMk/>
            <pc:sldMasterMk cId="2253691298" sldId="2147483724"/>
            <pc:sldLayoutMk cId="2308595977" sldId="2147483714"/>
          </pc:sldLayoutMkLst>
        </pc:sldLayoutChg>
        <pc:sldLayoutChg chg="add">
          <pc:chgData name="Damien DUPEUBLE" userId="S::damien.dupeuble@auxlazaristeslasalle.fr::8820f2e2-5559-4a26-984f-fa01564003af" providerId="AD" clId="Web-{829F9E9B-DAFB-8D91-4C86-1B20034DD470}" dt="2024-11-14T20:19:45.327" v="0"/>
          <pc:sldLayoutMkLst>
            <pc:docMk/>
            <pc:sldMasterMk cId="2253691298" sldId="2147483724"/>
            <pc:sldLayoutMk cId="4098510762" sldId="2147483715"/>
          </pc:sldLayoutMkLst>
        </pc:sldLayoutChg>
        <pc:sldLayoutChg chg="add">
          <pc:chgData name="Damien DUPEUBLE" userId="S::damien.dupeuble@auxlazaristeslasalle.fr::8820f2e2-5559-4a26-984f-fa01564003af" providerId="AD" clId="Web-{829F9E9B-DAFB-8D91-4C86-1B20034DD470}" dt="2024-11-14T20:19:45.327" v="0"/>
          <pc:sldLayoutMkLst>
            <pc:docMk/>
            <pc:sldMasterMk cId="2253691298" sldId="2147483724"/>
            <pc:sldLayoutMk cId="1591854742" sldId="2147483716"/>
          </pc:sldLayoutMkLst>
        </pc:sldLayoutChg>
        <pc:sldLayoutChg chg="add">
          <pc:chgData name="Damien DUPEUBLE" userId="S::damien.dupeuble@auxlazaristeslasalle.fr::8820f2e2-5559-4a26-984f-fa01564003af" providerId="AD" clId="Web-{829F9E9B-DAFB-8D91-4C86-1B20034DD470}" dt="2024-11-14T20:19:45.327" v="0"/>
          <pc:sldLayoutMkLst>
            <pc:docMk/>
            <pc:sldMasterMk cId="2253691298" sldId="2147483724"/>
            <pc:sldLayoutMk cId="1634974388" sldId="2147483717"/>
          </pc:sldLayoutMkLst>
        </pc:sldLayoutChg>
        <pc:sldLayoutChg chg="add">
          <pc:chgData name="Damien DUPEUBLE" userId="S::damien.dupeuble@auxlazaristeslasalle.fr::8820f2e2-5559-4a26-984f-fa01564003af" providerId="AD" clId="Web-{829F9E9B-DAFB-8D91-4C86-1B20034DD470}" dt="2024-11-14T20:19:45.327" v="0"/>
          <pc:sldLayoutMkLst>
            <pc:docMk/>
            <pc:sldMasterMk cId="2253691298" sldId="2147483724"/>
            <pc:sldLayoutMk cId="54285096" sldId="2147483718"/>
          </pc:sldLayoutMkLst>
        </pc:sldLayoutChg>
        <pc:sldLayoutChg chg="add">
          <pc:chgData name="Damien DUPEUBLE" userId="S::damien.dupeuble@auxlazaristeslasalle.fr::8820f2e2-5559-4a26-984f-fa01564003af" providerId="AD" clId="Web-{829F9E9B-DAFB-8D91-4C86-1B20034DD470}" dt="2024-11-14T20:19:45.327" v="0"/>
          <pc:sldLayoutMkLst>
            <pc:docMk/>
            <pc:sldMasterMk cId="2253691298" sldId="2147483724"/>
            <pc:sldLayoutMk cId="1308170414" sldId="2147483719"/>
          </pc:sldLayoutMkLst>
        </pc:sldLayoutChg>
        <pc:sldLayoutChg chg="add">
          <pc:chgData name="Damien DUPEUBLE" userId="S::damien.dupeuble@auxlazaristeslasalle.fr::8820f2e2-5559-4a26-984f-fa01564003af" providerId="AD" clId="Web-{829F9E9B-DAFB-8D91-4C86-1B20034DD470}" dt="2024-11-14T20:19:45.327" v="0"/>
          <pc:sldLayoutMkLst>
            <pc:docMk/>
            <pc:sldMasterMk cId="2253691298" sldId="2147483724"/>
            <pc:sldLayoutMk cId="2218701645" sldId="2147483720"/>
          </pc:sldLayoutMkLst>
        </pc:sldLayoutChg>
        <pc:sldLayoutChg chg="add">
          <pc:chgData name="Damien DUPEUBLE" userId="S::damien.dupeuble@auxlazaristeslasalle.fr::8820f2e2-5559-4a26-984f-fa01564003af" providerId="AD" clId="Web-{829F9E9B-DAFB-8D91-4C86-1B20034DD470}" dt="2024-11-14T20:19:45.327" v="0"/>
          <pc:sldLayoutMkLst>
            <pc:docMk/>
            <pc:sldMasterMk cId="2253691298" sldId="2147483724"/>
            <pc:sldLayoutMk cId="3327051072" sldId="2147483721"/>
          </pc:sldLayoutMkLst>
        </pc:sldLayoutChg>
        <pc:sldLayoutChg chg="add">
          <pc:chgData name="Damien DUPEUBLE" userId="S::damien.dupeuble@auxlazaristeslasalle.fr::8820f2e2-5559-4a26-984f-fa01564003af" providerId="AD" clId="Web-{829F9E9B-DAFB-8D91-4C86-1B20034DD470}" dt="2024-11-14T20:19:45.327" v="0"/>
          <pc:sldLayoutMkLst>
            <pc:docMk/>
            <pc:sldMasterMk cId="2253691298" sldId="2147483724"/>
            <pc:sldLayoutMk cId="72031333" sldId="2147483722"/>
          </pc:sldLayoutMkLst>
        </pc:sldLayoutChg>
        <pc:sldLayoutChg chg="add">
          <pc:chgData name="Damien DUPEUBLE" userId="S::damien.dupeuble@auxlazaristeslasalle.fr::8820f2e2-5559-4a26-984f-fa01564003af" providerId="AD" clId="Web-{829F9E9B-DAFB-8D91-4C86-1B20034DD470}" dt="2024-11-14T20:19:45.327" v="0"/>
          <pc:sldLayoutMkLst>
            <pc:docMk/>
            <pc:sldMasterMk cId="2253691298" sldId="2147483724"/>
            <pc:sldLayoutMk cId="3044518789" sldId="2147483723"/>
          </pc:sldLayoutMkLst>
        </pc:sldLayoutChg>
      </pc:sldMasterChg>
    </pc:docChg>
  </pc:docChgLst>
  <pc:docChgLst>
    <pc:chgData name="Damien DUPEUBLE" userId="S::damien.dupeuble@auxlazaristeslasalle.fr::8820f2e2-5559-4a26-984f-fa01564003af" providerId="AD" clId="Web-{CFB6942C-A4A7-79B4-BB6D-F450E3D10636}"/>
    <pc:docChg chg="modSld">
      <pc:chgData name="Damien DUPEUBLE" userId="S::damien.dupeuble@auxlazaristeslasalle.fr::8820f2e2-5559-4a26-984f-fa01564003af" providerId="AD" clId="Web-{CFB6942C-A4A7-79B4-BB6D-F450E3D10636}" dt="2024-11-14T21:05:57.890" v="0" actId="20577"/>
      <pc:docMkLst>
        <pc:docMk/>
      </pc:docMkLst>
      <pc:sldChg chg="modSp">
        <pc:chgData name="Damien DUPEUBLE" userId="S::damien.dupeuble@auxlazaristeslasalle.fr::8820f2e2-5559-4a26-984f-fa01564003af" providerId="AD" clId="Web-{CFB6942C-A4A7-79B4-BB6D-F450E3D10636}" dt="2024-11-14T21:05:57.890" v="0" actId="20577"/>
        <pc:sldMkLst>
          <pc:docMk/>
          <pc:sldMk cId="109857222" sldId="256"/>
        </pc:sldMkLst>
        <pc:spChg chg="mod">
          <ac:chgData name="Damien DUPEUBLE" userId="S::damien.dupeuble@auxlazaristeslasalle.fr::8820f2e2-5559-4a26-984f-fa01564003af" providerId="AD" clId="Web-{CFB6942C-A4A7-79B4-BB6D-F450E3D10636}" dt="2024-11-14T21:05:57.890" v="0" actId="20577"/>
          <ac:spMkLst>
            <pc:docMk/>
            <pc:sldMk cId="109857222" sldId="256"/>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57C3F-0FB2-4B2E-BA6A-FEEEFF1AF7E3}"/>
              </a:ext>
            </a:extLst>
          </p:cNvPr>
          <p:cNvSpPr>
            <a:spLocks noGrp="1"/>
          </p:cNvSpPr>
          <p:nvPr>
            <p:ph type="ctrTitle"/>
          </p:nvPr>
        </p:nvSpPr>
        <p:spPr>
          <a:xfrm>
            <a:off x="2057400" y="685801"/>
            <a:ext cx="8115300" cy="3046228"/>
          </a:xfrm>
        </p:spPr>
        <p:txBody>
          <a:bodyPr anchor="b">
            <a:normAutofit/>
          </a:bodyPr>
          <a:lstStyle>
            <a:lvl1pPr algn="ctr">
              <a:defRPr sz="3600" cap="all" spc="3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8583AE9-1CC1-4572-A6E5-E97F80E47661}"/>
              </a:ext>
            </a:extLst>
          </p:cNvPr>
          <p:cNvSpPr>
            <a:spLocks noGrp="1"/>
          </p:cNvSpPr>
          <p:nvPr>
            <p:ph type="subTitle" idx="1"/>
          </p:nvPr>
        </p:nvSpPr>
        <p:spPr>
          <a:xfrm>
            <a:off x="2057400" y="4114800"/>
            <a:ext cx="8115300" cy="2057400"/>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C04DE7C-68AB-403D-B9D8-7398C292C6DA}"/>
              </a:ext>
            </a:extLst>
          </p:cNvPr>
          <p:cNvSpPr>
            <a:spLocks noGrp="1"/>
          </p:cNvSpPr>
          <p:nvPr>
            <p:ph type="dt" sz="half" idx="10"/>
          </p:nvPr>
        </p:nvSpPr>
        <p:spPr/>
        <p:txBody>
          <a:bodyPr/>
          <a:lstStyle/>
          <a:p>
            <a:fld id="{23FEA57E-7C1A-457B-A4CD-5DCEB057B502}" type="datetime1">
              <a:rPr lang="en-US" smtClean="0"/>
              <a:t>11/14/2024</a:t>
            </a:fld>
            <a:endParaRPr lang="en-US" dirty="0"/>
          </a:p>
        </p:txBody>
      </p:sp>
      <p:sp>
        <p:nvSpPr>
          <p:cNvPr id="5" name="Footer Placeholder 4">
            <a:extLst>
              <a:ext uri="{FF2B5EF4-FFF2-40B4-BE49-F238E27FC236}">
                <a16:creationId xmlns:a16="http://schemas.microsoft.com/office/drawing/2014/main" id="{51003E50-6613-4D86-AA22-43B14E7279E9}"/>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3069AB5-A56D-471F-9236-EFA981E2EA03}"/>
              </a:ext>
            </a:extLst>
          </p:cNvPr>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1308170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2744C-12E6-455B-B646-2EA92DE0E9A2}"/>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7D71C4D-C062-4EEE-9A9A-31ADCC5C87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944DC97-C26E-407A-9E29-68C52D547BDA}"/>
              </a:ext>
            </a:extLst>
          </p:cNvPr>
          <p:cNvSpPr>
            <a:spLocks noGrp="1"/>
          </p:cNvSpPr>
          <p:nvPr>
            <p:ph type="dt" sz="half" idx="10"/>
          </p:nvPr>
        </p:nvSpPr>
        <p:spPr/>
        <p:txBody>
          <a:bodyPr/>
          <a:lstStyle/>
          <a:p>
            <a:fld id="{11789749-A4CD-447F-8298-2B7988C91CEA}" type="datetime1">
              <a:rPr lang="en-US" smtClean="0"/>
              <a:t>11/14/2024</a:t>
            </a:fld>
            <a:endParaRPr lang="en-US"/>
          </a:p>
        </p:txBody>
      </p:sp>
      <p:sp>
        <p:nvSpPr>
          <p:cNvPr id="5" name="Footer Placeholder 4">
            <a:extLst>
              <a:ext uri="{FF2B5EF4-FFF2-40B4-BE49-F238E27FC236}">
                <a16:creationId xmlns:a16="http://schemas.microsoft.com/office/drawing/2014/main" id="{E72E9353-B771-47FF-975E-72337414E0E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EA5A858-B8B2-4364-A7D0-B2E8FAE0ADD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591854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A6BABE-D80C-4F54-A03C-E1F9EBCA83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285191-EF5B-48BE-AB5D-B7BA4C3D09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FA387A-1231-4FE3-8574-D4331A3432D2}"/>
              </a:ext>
            </a:extLst>
          </p:cNvPr>
          <p:cNvSpPr>
            <a:spLocks noGrp="1"/>
          </p:cNvSpPr>
          <p:nvPr>
            <p:ph type="dt" sz="half" idx="10"/>
          </p:nvPr>
        </p:nvSpPr>
        <p:spPr/>
        <p:txBody>
          <a:bodyPr/>
          <a:lstStyle/>
          <a:p>
            <a:fld id="{BA0444D3-C0BA-4587-A56C-581AB9F841BE}" type="datetime1">
              <a:rPr lang="en-US" smtClean="0"/>
              <a:t>11/14/2024</a:t>
            </a:fld>
            <a:endParaRPr lang="en-US"/>
          </a:p>
        </p:txBody>
      </p:sp>
      <p:sp>
        <p:nvSpPr>
          <p:cNvPr id="5" name="Footer Placeholder 4">
            <a:extLst>
              <a:ext uri="{FF2B5EF4-FFF2-40B4-BE49-F238E27FC236}">
                <a16:creationId xmlns:a16="http://schemas.microsoft.com/office/drawing/2014/main" id="{02F21559-4901-4AD3-ABE7-DF0235457312}"/>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D8F6C18E-B751-4E7B-9CD8-1BF44DAB80F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54285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9B412-EBAB-4569-B3D9-6B346BF837B2}"/>
              </a:ext>
            </a:extLst>
          </p:cNvPr>
          <p:cNvSpPr>
            <a:spLocks noGrp="1"/>
          </p:cNvSpPr>
          <p:nvPr>
            <p:ph type="title"/>
          </p:nvPr>
        </p:nvSpPr>
        <p:spPr>
          <a:xfrm>
            <a:off x="1371600" y="685800"/>
            <a:ext cx="9486900" cy="1371600"/>
          </a:xfrm>
        </p:spPr>
        <p:txBody>
          <a:bodyPr>
            <a:normAutofit/>
          </a:bodyPr>
          <a:lstStyle>
            <a:lvl1pPr algn="l">
              <a:defRPr sz="3200"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E7C8AE-B0F4-404F-BCAD-A14C18E50D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8AA9CAD-DAFB-4DE3-9C41-7FD03EA8D8DD}"/>
              </a:ext>
            </a:extLst>
          </p:cNvPr>
          <p:cNvSpPr>
            <a:spLocks noGrp="1"/>
          </p:cNvSpPr>
          <p:nvPr>
            <p:ph type="dt" sz="half" idx="10"/>
          </p:nvPr>
        </p:nvSpPr>
        <p:spPr/>
        <p:txBody>
          <a:bodyPr/>
          <a:lstStyle/>
          <a:p>
            <a:fld id="{201AF2CE-4F37-411C-A3EE-BBBE223265BF}" type="datetime1">
              <a:rPr lang="en-US" smtClean="0"/>
              <a:t>11/14/2024</a:t>
            </a:fld>
            <a:endParaRPr lang="en-US"/>
          </a:p>
        </p:txBody>
      </p:sp>
      <p:sp>
        <p:nvSpPr>
          <p:cNvPr id="5" name="Footer Placeholder 4">
            <a:extLst>
              <a:ext uri="{FF2B5EF4-FFF2-40B4-BE49-F238E27FC236}">
                <a16:creationId xmlns:a16="http://schemas.microsoft.com/office/drawing/2014/main" id="{8FCE3137-8136-46C5-AC2F-49E5F55E4C73}"/>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F1AB6EF-A0B1-4706-AE44-253A6B182D48}"/>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218701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02F68-BF19-468D-B422-54B6D189FA58}"/>
              </a:ext>
            </a:extLst>
          </p:cNvPr>
          <p:cNvSpPr>
            <a:spLocks noGrp="1"/>
          </p:cNvSpPr>
          <p:nvPr>
            <p:ph type="title"/>
          </p:nvPr>
        </p:nvSpPr>
        <p:spPr>
          <a:xfrm>
            <a:off x="831850" y="1709738"/>
            <a:ext cx="10515600" cy="2774071"/>
          </a:xfrm>
        </p:spPr>
        <p:txBody>
          <a:bodyPr anchor="b">
            <a:normAutofit/>
          </a:bodyPr>
          <a:lstStyle>
            <a:lvl1pPr algn="ct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CBF7D7-84D4-4A39-B44E-9B029EEB1FE8}"/>
              </a:ext>
            </a:extLst>
          </p:cNvPr>
          <p:cNvSpPr>
            <a:spLocks noGrp="1"/>
          </p:cNvSpPr>
          <p:nvPr>
            <p:ph type="body" idx="1"/>
          </p:nvPr>
        </p:nvSpPr>
        <p:spPr>
          <a:xfrm>
            <a:off x="831850" y="4641624"/>
            <a:ext cx="10515600" cy="1448026"/>
          </a:xfrm>
        </p:spPr>
        <p:txBody>
          <a:bodyPr/>
          <a:lstStyle>
            <a:lvl1pPr marL="0" indent="0" algn="ctr">
              <a:buNone/>
              <a:defRPr sz="2400" i="1">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E29709-D243-41E8-89FA-62FA7AEB52E1}"/>
              </a:ext>
            </a:extLst>
          </p:cNvPr>
          <p:cNvSpPr>
            <a:spLocks noGrp="1"/>
          </p:cNvSpPr>
          <p:nvPr>
            <p:ph type="dt" sz="half" idx="10"/>
          </p:nvPr>
        </p:nvSpPr>
        <p:spPr/>
        <p:txBody>
          <a:bodyPr/>
          <a:lstStyle/>
          <a:p>
            <a:fld id="{C96083D4-708C-4BB5-B4FD-30CE9FA12FD5}" type="datetime1">
              <a:rPr lang="en-US" smtClean="0"/>
              <a:t>11/14/2024</a:t>
            </a:fld>
            <a:endParaRPr lang="en-US"/>
          </a:p>
        </p:txBody>
      </p:sp>
      <p:sp>
        <p:nvSpPr>
          <p:cNvPr id="5" name="Footer Placeholder 4">
            <a:extLst>
              <a:ext uri="{FF2B5EF4-FFF2-40B4-BE49-F238E27FC236}">
                <a16:creationId xmlns:a16="http://schemas.microsoft.com/office/drawing/2014/main" id="{5AAB99C0-DC2A-4133-A10D-D43A1E05BB1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98122EFD-A17E-47F5-8AC9-EFD6D813DBE7}"/>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327051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C668D-BFBE-4765-A294-8303931B57C9}"/>
              </a:ext>
            </a:extLst>
          </p:cNvPr>
          <p:cNvSpPr>
            <a:spLocks noGrp="1"/>
          </p:cNvSpPr>
          <p:nvPr>
            <p:ph type="title"/>
          </p:nvPr>
        </p:nvSpPr>
        <p:spPr>
          <a:xfrm>
            <a:off x="1346071" y="566278"/>
            <a:ext cx="9512429" cy="965458"/>
          </a:xfrm>
        </p:spPr>
        <p:txBody>
          <a:bodyPr/>
          <a:lstStyle>
            <a:lvl1pPr algn="ctr">
              <a:defRPr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B3C212-F55F-4D0D-BFA7-F00A33CAA196}"/>
              </a:ext>
            </a:extLst>
          </p:cNvPr>
          <p:cNvSpPr>
            <a:spLocks noGrp="1"/>
          </p:cNvSpPr>
          <p:nvPr>
            <p:ph sz="half" idx="1"/>
          </p:nvPr>
        </p:nvSpPr>
        <p:spPr>
          <a:xfrm>
            <a:off x="909758" y="2057400"/>
            <a:ext cx="5031521"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154BDD7-2575-4E82-887D-DCAF9EB15924}"/>
              </a:ext>
            </a:extLst>
          </p:cNvPr>
          <p:cNvSpPr>
            <a:spLocks noGrp="1"/>
          </p:cNvSpPr>
          <p:nvPr>
            <p:ph sz="half" idx="2"/>
          </p:nvPr>
        </p:nvSpPr>
        <p:spPr>
          <a:xfrm>
            <a:off x="6265408" y="2057401"/>
            <a:ext cx="5016834" cy="41195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CAECC8-3C3A-4A5D-AB7A-1F99E5023D3F}"/>
              </a:ext>
            </a:extLst>
          </p:cNvPr>
          <p:cNvSpPr>
            <a:spLocks noGrp="1"/>
          </p:cNvSpPr>
          <p:nvPr>
            <p:ph type="dt" sz="half" idx="10"/>
          </p:nvPr>
        </p:nvSpPr>
        <p:spPr/>
        <p:txBody>
          <a:bodyPr/>
          <a:lstStyle/>
          <a:p>
            <a:fld id="{D0D239B2-65BC-4C2A-A62B-3EABFE9590E4}" type="datetime1">
              <a:rPr lang="en-US" smtClean="0"/>
              <a:t>11/14/2024</a:t>
            </a:fld>
            <a:endParaRPr lang="en-US"/>
          </a:p>
        </p:txBody>
      </p:sp>
      <p:sp>
        <p:nvSpPr>
          <p:cNvPr id="6" name="Footer Placeholder 5">
            <a:extLst>
              <a:ext uri="{FF2B5EF4-FFF2-40B4-BE49-F238E27FC236}">
                <a16:creationId xmlns:a16="http://schemas.microsoft.com/office/drawing/2014/main" id="{4447609B-ACA4-4323-9340-C7DB166D7A5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77409EA3-C5C7-4AC6-956A-DB9A3B4F314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72031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0CDE0-7431-4F05-AA47-F10EB46C9608}"/>
              </a:ext>
            </a:extLst>
          </p:cNvPr>
          <p:cNvSpPr>
            <a:spLocks noGrp="1"/>
          </p:cNvSpPr>
          <p:nvPr>
            <p:ph type="title"/>
          </p:nvPr>
        </p:nvSpPr>
        <p:spPr>
          <a:xfrm>
            <a:off x="839788" y="365126"/>
            <a:ext cx="10276552" cy="1149350"/>
          </a:xfrm>
        </p:spPr>
        <p:txBody>
          <a:bodyPr>
            <a:normAutofit/>
          </a:bodyPr>
          <a:lstStyle>
            <a:lvl1pPr algn="ctr">
              <a:defRPr sz="3200" cap="all" spc="3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6D9FFA7-D3EA-4CB8-A471-94235AD62592}"/>
              </a:ext>
            </a:extLst>
          </p:cNvPr>
          <p:cNvSpPr>
            <a:spLocks noGrp="1"/>
          </p:cNvSpPr>
          <p:nvPr>
            <p:ph type="body" idx="1"/>
          </p:nvPr>
        </p:nvSpPr>
        <p:spPr>
          <a:xfrm>
            <a:off x="839788" y="1681163"/>
            <a:ext cx="5157787" cy="823912"/>
          </a:xfrm>
        </p:spPr>
        <p:txBody>
          <a:bodyPr anchor="b"/>
          <a:lstStyle>
            <a:lvl1pPr marL="0" indent="0">
              <a:buNone/>
              <a:defRPr sz="2400" b="1"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5360D2-88E8-43C8-92D1-67AB23BBE2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C768F6-20A1-47A1-90FE-903135EEFD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555EC1-268F-4324-A003-3608AA0D84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55C8E4-FCB8-4E06-9C43-0ACD949A73D4}"/>
              </a:ext>
            </a:extLst>
          </p:cNvPr>
          <p:cNvSpPr>
            <a:spLocks noGrp="1"/>
          </p:cNvSpPr>
          <p:nvPr>
            <p:ph type="dt" sz="half" idx="10"/>
          </p:nvPr>
        </p:nvSpPr>
        <p:spPr/>
        <p:txBody>
          <a:bodyPr/>
          <a:lstStyle/>
          <a:p>
            <a:fld id="{85E05F5A-E4A3-476F-A89E-C2B73F2431E4}" type="datetime1">
              <a:rPr lang="en-US" smtClean="0"/>
              <a:t>11/14/2024</a:t>
            </a:fld>
            <a:endParaRPr lang="en-US"/>
          </a:p>
        </p:txBody>
      </p:sp>
      <p:sp>
        <p:nvSpPr>
          <p:cNvPr id="8" name="Footer Placeholder 7">
            <a:extLst>
              <a:ext uri="{FF2B5EF4-FFF2-40B4-BE49-F238E27FC236}">
                <a16:creationId xmlns:a16="http://schemas.microsoft.com/office/drawing/2014/main" id="{8B01C005-C973-4D82-942A-334F1D431A04}"/>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AAFB6186-6570-4DE8-8603-70B0A51DFE9C}"/>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044518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5ADD3-88C8-4B01-8CC6-808C0E416054}"/>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2634E6A-1390-4101-B78E-7592313407D7}"/>
              </a:ext>
            </a:extLst>
          </p:cNvPr>
          <p:cNvSpPr>
            <a:spLocks noGrp="1"/>
          </p:cNvSpPr>
          <p:nvPr>
            <p:ph type="dt" sz="half" idx="10"/>
          </p:nvPr>
        </p:nvSpPr>
        <p:spPr/>
        <p:txBody>
          <a:bodyPr/>
          <a:lstStyle/>
          <a:p>
            <a:fld id="{E3761515-4A26-4F31-9F61-5A10B1FABBFC}" type="datetime1">
              <a:rPr lang="en-US" smtClean="0"/>
              <a:t>11/14/2024</a:t>
            </a:fld>
            <a:endParaRPr lang="en-US"/>
          </a:p>
        </p:txBody>
      </p:sp>
      <p:sp>
        <p:nvSpPr>
          <p:cNvPr id="4" name="Footer Placeholder 3">
            <a:extLst>
              <a:ext uri="{FF2B5EF4-FFF2-40B4-BE49-F238E27FC236}">
                <a16:creationId xmlns:a16="http://schemas.microsoft.com/office/drawing/2014/main" id="{88BC7B90-4C99-4653-872A-3572A02DAE9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3B03516-4D31-49D2-9488-33C734A7A4F6}"/>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634974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0D8488-CF25-431B-A87A-AAF141BD0BBB}"/>
              </a:ext>
            </a:extLst>
          </p:cNvPr>
          <p:cNvSpPr>
            <a:spLocks noGrp="1"/>
          </p:cNvSpPr>
          <p:nvPr>
            <p:ph type="dt" sz="half" idx="10"/>
          </p:nvPr>
        </p:nvSpPr>
        <p:spPr/>
        <p:txBody>
          <a:bodyPr/>
          <a:lstStyle/>
          <a:p>
            <a:fld id="{4A75DC65-7D1F-4BAB-9695-F7E734143E14}" type="datetime1">
              <a:rPr lang="en-US" smtClean="0"/>
              <a:t>11/14/2024</a:t>
            </a:fld>
            <a:endParaRPr lang="en-US"/>
          </a:p>
        </p:txBody>
      </p:sp>
      <p:sp>
        <p:nvSpPr>
          <p:cNvPr id="3" name="Footer Placeholder 2">
            <a:extLst>
              <a:ext uri="{FF2B5EF4-FFF2-40B4-BE49-F238E27FC236}">
                <a16:creationId xmlns:a16="http://schemas.microsoft.com/office/drawing/2014/main" id="{8A2F58E5-C92D-4C64-B867-0576B1EADD06}"/>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89216797-ABEC-4FE0-AFDE-36107B96710D}"/>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776194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8F2B0-990D-418E-9D10-2464E98669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81131-AFFD-4339-9F30-D408B5105C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7C47F4-7968-4698-8BD3-A583099FAA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12BC6F-3996-4B2B-B8F2-DD3A82CCF76B}"/>
              </a:ext>
            </a:extLst>
          </p:cNvPr>
          <p:cNvSpPr>
            <a:spLocks noGrp="1"/>
          </p:cNvSpPr>
          <p:nvPr>
            <p:ph type="dt" sz="half" idx="10"/>
          </p:nvPr>
        </p:nvSpPr>
        <p:spPr/>
        <p:txBody>
          <a:bodyPr/>
          <a:lstStyle/>
          <a:p>
            <a:fld id="{7E624077-BD55-4036-8E92-6558FDF3B653}" type="datetime1">
              <a:rPr lang="en-US" smtClean="0"/>
              <a:t>11/14/2024</a:t>
            </a:fld>
            <a:endParaRPr lang="en-US"/>
          </a:p>
        </p:txBody>
      </p:sp>
      <p:sp>
        <p:nvSpPr>
          <p:cNvPr id="6" name="Footer Placeholder 5">
            <a:extLst>
              <a:ext uri="{FF2B5EF4-FFF2-40B4-BE49-F238E27FC236}">
                <a16:creationId xmlns:a16="http://schemas.microsoft.com/office/drawing/2014/main" id="{EA832E66-581A-4CF2-A40A-4E24FAAC4AE4}"/>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E83B1C89-C625-4618-81A2-FB34E4DA071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308595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1486F-443A-4F2D-AB1F-8B1F4C4DE7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A21213-E7FB-406A-B8CD-735AAC7AD0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4F41A03-500E-49F7-8D99-A1EAFE4D34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91523D-69E9-4EAE-A610-B3A237B75842}"/>
              </a:ext>
            </a:extLst>
          </p:cNvPr>
          <p:cNvSpPr>
            <a:spLocks noGrp="1"/>
          </p:cNvSpPr>
          <p:nvPr>
            <p:ph type="dt" sz="half" idx="10"/>
          </p:nvPr>
        </p:nvSpPr>
        <p:spPr/>
        <p:txBody>
          <a:bodyPr/>
          <a:lstStyle/>
          <a:p>
            <a:fld id="{804225F2-7107-4609-BCC2-77C63064A5E8}" type="datetime1">
              <a:rPr lang="en-US" smtClean="0"/>
              <a:t>11/14/2024</a:t>
            </a:fld>
            <a:endParaRPr lang="en-US"/>
          </a:p>
        </p:txBody>
      </p:sp>
      <p:sp>
        <p:nvSpPr>
          <p:cNvPr id="6" name="Footer Placeholder 5">
            <a:extLst>
              <a:ext uri="{FF2B5EF4-FFF2-40B4-BE49-F238E27FC236}">
                <a16:creationId xmlns:a16="http://schemas.microsoft.com/office/drawing/2014/main" id="{4EDB852F-4134-4AB5-BA87-483B1E1ADD2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34C5CB-918E-4A09-8222-D36E37B63C0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4098510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AA0686-7BAC-45C0-BA30-0D0CBCE5CE63}"/>
              </a:ext>
            </a:extLst>
          </p:cNvPr>
          <p:cNvSpPr>
            <a:spLocks noGrp="1"/>
          </p:cNvSpPr>
          <p:nvPr>
            <p:ph type="title"/>
          </p:nvPr>
        </p:nvSpPr>
        <p:spPr>
          <a:xfrm>
            <a:off x="1371600" y="685800"/>
            <a:ext cx="94869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34202DE-82CD-407D-8C68-174B0CBB57F7}"/>
              </a:ext>
            </a:extLst>
          </p:cNvPr>
          <p:cNvSpPr>
            <a:spLocks noGrp="1"/>
          </p:cNvSpPr>
          <p:nvPr>
            <p:ph type="body" idx="1"/>
          </p:nvPr>
        </p:nvSpPr>
        <p:spPr>
          <a:xfrm>
            <a:off x="1371599" y="2254103"/>
            <a:ext cx="9486901" cy="39180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554AC9D-6E1B-46D3-959F-A068A1EDBDBA}"/>
              </a:ext>
            </a:extLst>
          </p:cNvPr>
          <p:cNvSpPr>
            <a:spLocks noGrp="1"/>
          </p:cNvSpPr>
          <p:nvPr>
            <p:ph type="dt" sz="half" idx="2"/>
          </p:nvPr>
        </p:nvSpPr>
        <p:spPr>
          <a:xfrm rot="5400000">
            <a:off x="9800022" y="3223751"/>
            <a:ext cx="4114801"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fld id="{D3FE42E8-8B57-452D-A122-4DCE9AC771EF}" type="datetime1">
              <a:rPr lang="en-US" smtClean="0"/>
              <a:t>11/14/2024</a:t>
            </a:fld>
            <a:endParaRPr lang="en-US"/>
          </a:p>
        </p:txBody>
      </p:sp>
      <p:sp>
        <p:nvSpPr>
          <p:cNvPr id="5" name="Footer Placeholder 4">
            <a:extLst>
              <a:ext uri="{FF2B5EF4-FFF2-40B4-BE49-F238E27FC236}">
                <a16:creationId xmlns:a16="http://schemas.microsoft.com/office/drawing/2014/main" id="{A5FC0015-9EFB-40F8-BC00-AC2483D60905}"/>
              </a:ext>
            </a:extLst>
          </p:cNvPr>
          <p:cNvSpPr>
            <a:spLocks noGrp="1"/>
          </p:cNvSpPr>
          <p:nvPr>
            <p:ph type="ftr" sz="quarter" idx="3"/>
          </p:nvPr>
        </p:nvSpPr>
        <p:spPr>
          <a:xfrm rot="5400000">
            <a:off x="-1708136" y="3223750"/>
            <a:ext cx="4114800"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r>
              <a:rPr lang="en-US" dirty="0"/>
              <a:t>Sample Footer Text</a:t>
            </a:r>
          </a:p>
        </p:txBody>
      </p:sp>
      <p:sp>
        <p:nvSpPr>
          <p:cNvPr id="6" name="Slide Number Placeholder 5">
            <a:extLst>
              <a:ext uri="{FF2B5EF4-FFF2-40B4-BE49-F238E27FC236}">
                <a16:creationId xmlns:a16="http://schemas.microsoft.com/office/drawing/2014/main" id="{E572C732-0E3E-49E0-A72E-D4C08CB4455A}"/>
              </a:ext>
            </a:extLst>
          </p:cNvPr>
          <p:cNvSpPr>
            <a:spLocks noGrp="1"/>
          </p:cNvSpPr>
          <p:nvPr>
            <p:ph type="sldNum" sz="quarter" idx="4"/>
          </p:nvPr>
        </p:nvSpPr>
        <p:spPr>
          <a:xfrm>
            <a:off x="11116340" y="6356350"/>
            <a:ext cx="871868" cy="365125"/>
          </a:xfrm>
          <a:prstGeom prst="rect">
            <a:avLst/>
          </a:prstGeom>
        </p:spPr>
        <p:txBody>
          <a:bodyPr vert="horz" lIns="91440" tIns="45720" rIns="91440" bIns="45720" rtlCol="0" anchor="ctr"/>
          <a:lstStyle>
            <a:lvl1pPr algn="r">
              <a:defRPr sz="900" spc="300">
                <a:solidFill>
                  <a:schemeClr val="tx2">
                    <a:lumMod val="75000"/>
                    <a:lumOff val="25000"/>
                  </a:schemeClr>
                </a:solidFill>
                <a:latin typeface="+mn-lt"/>
              </a:defRPr>
            </a:lvl1pPr>
          </a:lstStyle>
          <a:p>
            <a:fld id="{F8E28480-1C08-4458-AD97-0283E6FFD09D}" type="slidenum">
              <a:rPr lang="en-US" smtClean="0"/>
              <a:pPr/>
              <a:t>‹#›</a:t>
            </a:fld>
            <a:endParaRPr lang="en-US"/>
          </a:p>
        </p:txBody>
      </p:sp>
    </p:spTree>
    <p:extLst>
      <p:ext uri="{BB962C8B-B14F-4D97-AF65-F5344CB8AC3E}">
        <p14:creationId xmlns:p14="http://schemas.microsoft.com/office/powerpoint/2010/main" val="2253691298"/>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17" r:id="rId6"/>
    <p:sldLayoutId id="2147483713" r:id="rId7"/>
    <p:sldLayoutId id="2147483714" r:id="rId8"/>
    <p:sldLayoutId id="2147483715" r:id="rId9"/>
    <p:sldLayoutId id="2147483716" r:id="rId10"/>
    <p:sldLayoutId id="2147483718" r:id="rId11"/>
  </p:sldLayoutIdLst>
  <p:hf sldNum="0" hdr="0" ftr="0" dt="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70000"/>
        <a:buFont typeface="Arial" panose="020B0604020202020204" pitchFamily="34" charset="0"/>
        <a:buChar char="•"/>
        <a:defRPr sz="2400" kern="1200">
          <a:solidFill>
            <a:schemeClr val="tx2"/>
          </a:solidFill>
          <a:latin typeface="+mj-lt"/>
          <a:ea typeface="+mn-ea"/>
          <a:cs typeface="+mn-cs"/>
        </a:defRPr>
      </a:lvl1pPr>
      <a:lvl2pPr marL="685800" indent="-228600" algn="l" defTabSz="914400" rtl="0" eaLnBrk="1" latinLnBrk="0" hangingPunct="1">
        <a:lnSpc>
          <a:spcPct val="100000"/>
        </a:lnSpc>
        <a:spcBef>
          <a:spcPts val="500"/>
        </a:spcBef>
        <a:buSzPct val="70000"/>
        <a:buFont typeface="Arial" panose="020B0604020202020204" pitchFamily="34" charset="0"/>
        <a:buChar char="•"/>
        <a:defRPr sz="2000" kern="1200">
          <a:solidFill>
            <a:schemeClr val="tx2"/>
          </a:solidFill>
          <a:latin typeface="+mj-lt"/>
          <a:ea typeface="+mn-ea"/>
          <a:cs typeface="+mn-cs"/>
        </a:defRPr>
      </a:lvl2pPr>
      <a:lvl3pPr marL="1143000" indent="-228600" algn="l" defTabSz="914400" rtl="0" eaLnBrk="1" latinLnBrk="0" hangingPunct="1">
        <a:lnSpc>
          <a:spcPct val="100000"/>
        </a:lnSpc>
        <a:spcBef>
          <a:spcPts val="500"/>
        </a:spcBef>
        <a:buSzPct val="70000"/>
        <a:buFont typeface="Arial" panose="020B0604020202020204" pitchFamily="34" charset="0"/>
        <a:buChar char="•"/>
        <a:defRPr sz="1800" kern="1200">
          <a:solidFill>
            <a:schemeClr val="tx2"/>
          </a:solidFill>
          <a:latin typeface="+mj-lt"/>
          <a:ea typeface="+mn-ea"/>
          <a:cs typeface="+mn-cs"/>
        </a:defRPr>
      </a:lvl3pPr>
      <a:lvl4pPr marL="16002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4pPr>
      <a:lvl5pPr marL="20574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30103171-0BA0-4AF0-AF05-04AFA1A4AC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La Corde - Film 1948 - AlloCiné">
            <a:extLst>
              <a:ext uri="{FF2B5EF4-FFF2-40B4-BE49-F238E27FC236}">
                <a16:creationId xmlns:a16="http://schemas.microsoft.com/office/drawing/2014/main" id="{A2A76E2E-4F4E-6979-472F-B288A10C43C6}"/>
              </a:ext>
            </a:extLst>
          </p:cNvPr>
          <p:cNvPicPr>
            <a:picLocks noChangeAspect="1"/>
          </p:cNvPicPr>
          <p:nvPr/>
        </p:nvPicPr>
        <p:blipFill>
          <a:blip r:embed="rId2"/>
          <a:srcRect l="7408"/>
          <a:stretch/>
        </p:blipFill>
        <p:spPr>
          <a:xfrm>
            <a:off x="20" y="10"/>
            <a:ext cx="4762480" cy="6857989"/>
          </a:xfrm>
          <a:prstGeom prst="rect">
            <a:avLst/>
          </a:prstGeom>
        </p:spPr>
      </p:pic>
      <p:sp>
        <p:nvSpPr>
          <p:cNvPr id="20" name="Rectangle 19">
            <a:extLst>
              <a:ext uri="{FF2B5EF4-FFF2-40B4-BE49-F238E27FC236}">
                <a16:creationId xmlns:a16="http://schemas.microsoft.com/office/drawing/2014/main" id="{E128B901-D4EA-4C4D-A150-23D2A6DEC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09459" y="1"/>
            <a:ext cx="7482541"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1">
            <a:extLst>
              <a:ext uri="{FF2B5EF4-FFF2-40B4-BE49-F238E27FC236}">
                <a16:creationId xmlns:a16="http://schemas.microsoft.com/office/drawing/2014/main" id="{A760B08A-B322-4C79-AB6D-7E4246352E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200" y="685800"/>
            <a:ext cx="6099101" cy="5486400"/>
          </a:xfrm>
          <a:prstGeom prst="rect">
            <a:avLst/>
          </a:prstGeom>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096000" y="1371599"/>
            <a:ext cx="4762500" cy="2360429"/>
          </a:xfrm>
        </p:spPr>
        <p:txBody>
          <a:bodyPr>
            <a:normAutofit/>
          </a:bodyPr>
          <a:lstStyle/>
          <a:p>
            <a:r>
              <a:rPr lang="en-US"/>
              <a:t>La corde (1948)</a:t>
            </a:r>
            <a:br>
              <a:rPr lang="en-US" dirty="0"/>
            </a:br>
            <a:br>
              <a:rPr lang="en-US" dirty="0"/>
            </a:br>
            <a:r>
              <a:rPr lang="fr-FR"/>
              <a:t>alfred hitchcock</a:t>
            </a:r>
          </a:p>
        </p:txBody>
      </p:sp>
      <p:sp>
        <p:nvSpPr>
          <p:cNvPr id="3" name="Subtitle 2"/>
          <p:cNvSpPr>
            <a:spLocks noGrp="1"/>
          </p:cNvSpPr>
          <p:nvPr>
            <p:ph type="subTitle" idx="1"/>
          </p:nvPr>
        </p:nvSpPr>
        <p:spPr>
          <a:xfrm>
            <a:off x="6096000" y="4114800"/>
            <a:ext cx="4762500" cy="1371601"/>
          </a:xfrm>
        </p:spPr>
        <p:txBody>
          <a:bodyPr>
            <a:normAutofit/>
          </a:bodyPr>
          <a:lstStyle/>
          <a:p>
            <a:endParaRPr lang="en-US"/>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C1DA01-C62D-849B-816A-F67A0FA9AE75}"/>
              </a:ext>
            </a:extLst>
          </p:cNvPr>
          <p:cNvSpPr>
            <a:spLocks noGrp="1"/>
          </p:cNvSpPr>
          <p:nvPr>
            <p:ph type="title"/>
          </p:nvPr>
        </p:nvSpPr>
        <p:spPr>
          <a:xfrm>
            <a:off x="1371599" y="1010097"/>
            <a:ext cx="9486901" cy="1010088"/>
          </a:xfrm>
        </p:spPr>
        <p:txBody>
          <a:bodyPr anchor="b">
            <a:normAutofit/>
          </a:bodyPr>
          <a:lstStyle/>
          <a:p>
            <a:pPr algn="ctr"/>
            <a:r>
              <a:rPr lang="en-US" b="1" dirty="0"/>
              <a:t>Conception</a:t>
            </a:r>
            <a:br>
              <a:rPr lang="en-US" dirty="0"/>
            </a:br>
            <a:endParaRPr lang="en-US" dirty="0"/>
          </a:p>
        </p:txBody>
      </p:sp>
      <p:sp>
        <p:nvSpPr>
          <p:cNvPr id="3" name="Content Placeholder 2">
            <a:extLst>
              <a:ext uri="{FF2B5EF4-FFF2-40B4-BE49-F238E27FC236}">
                <a16:creationId xmlns:a16="http://schemas.microsoft.com/office/drawing/2014/main" id="{11DD2968-EE42-A02A-AAEB-6FC34283588E}"/>
              </a:ext>
            </a:extLst>
          </p:cNvPr>
          <p:cNvSpPr>
            <a:spLocks noGrp="1"/>
          </p:cNvSpPr>
          <p:nvPr>
            <p:ph idx="1"/>
          </p:nvPr>
        </p:nvSpPr>
        <p:spPr>
          <a:xfrm>
            <a:off x="1371600" y="1717427"/>
            <a:ext cx="9486901" cy="4029472"/>
          </a:xfrm>
        </p:spPr>
        <p:txBody>
          <a:bodyPr vert="horz" lIns="91440" tIns="45720" rIns="91440" bIns="45720" rtlCol="0" anchor="t">
            <a:normAutofit/>
          </a:bodyPr>
          <a:lstStyle/>
          <a:p>
            <a:r>
              <a:rPr lang="fr-FR" dirty="0"/>
              <a:t> Adaptation de la </a:t>
            </a:r>
            <a:r>
              <a:rPr lang="fr-FR" b="1" dirty="0"/>
              <a:t>pièce de théâtre</a:t>
            </a:r>
            <a:r>
              <a:rPr lang="fr-FR" dirty="0"/>
              <a:t> </a:t>
            </a:r>
            <a:r>
              <a:rPr lang="en-GB" dirty="0"/>
              <a:t>Rope's End</a:t>
            </a:r>
            <a:r>
              <a:rPr lang="fr-FR" dirty="0"/>
              <a:t> de Patrick Hamilton,</a:t>
            </a:r>
          </a:p>
          <a:p>
            <a:r>
              <a:rPr lang="fr-FR" dirty="0"/>
              <a:t> Histoire tirée d'un </a:t>
            </a:r>
            <a:r>
              <a:rPr lang="fr-FR" b="1" dirty="0"/>
              <a:t>fait divers</a:t>
            </a:r>
            <a:r>
              <a:rPr lang="fr-FR" dirty="0"/>
              <a:t> : "Affaire Leopold et Loeb" (Chicago)</a:t>
            </a:r>
          </a:p>
          <a:p>
            <a:r>
              <a:rPr lang="fr-FR" dirty="0"/>
              <a:t> </a:t>
            </a:r>
            <a:r>
              <a:rPr lang="fr-FR" b="1" dirty="0"/>
              <a:t>Premier film couleur</a:t>
            </a:r>
            <a:r>
              <a:rPr lang="fr-FR" dirty="0"/>
              <a:t> d'Alfred Hitchcock</a:t>
            </a:r>
          </a:p>
          <a:p>
            <a:r>
              <a:rPr lang="fr-FR" dirty="0"/>
              <a:t> Donne l'impression d'un seul </a:t>
            </a:r>
            <a:r>
              <a:rPr lang="fr-FR" b="1" dirty="0"/>
              <a:t>plan-séquence </a:t>
            </a:r>
            <a:r>
              <a:rPr lang="fr-FR" dirty="0"/>
              <a:t>: transitions grâce à des couleurs sombres</a:t>
            </a:r>
          </a:p>
          <a:p>
            <a:r>
              <a:rPr lang="fr-FR" dirty="0"/>
              <a:t> Chaque mouvement de caméra et d'acteurs était schématisé, dessiné</a:t>
            </a:r>
          </a:p>
          <a:p>
            <a:r>
              <a:rPr lang="fr-FR" dirty="0"/>
              <a:t> </a:t>
            </a:r>
            <a:r>
              <a:rPr lang="fr-FR" b="1" dirty="0"/>
              <a:t>Contrainte</a:t>
            </a:r>
            <a:r>
              <a:rPr lang="fr-FR" dirty="0"/>
              <a:t> : durée de 10 minutes pour les bobines de l'époque</a:t>
            </a:r>
          </a:p>
        </p:txBody>
      </p:sp>
    </p:spTree>
    <p:extLst>
      <p:ext uri="{BB962C8B-B14F-4D97-AF65-F5344CB8AC3E}">
        <p14:creationId xmlns:p14="http://schemas.microsoft.com/office/powerpoint/2010/main" val="687889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C1DA01-C62D-849B-816A-F67A0FA9AE75}"/>
              </a:ext>
            </a:extLst>
          </p:cNvPr>
          <p:cNvSpPr>
            <a:spLocks noGrp="1"/>
          </p:cNvSpPr>
          <p:nvPr>
            <p:ph type="title"/>
          </p:nvPr>
        </p:nvSpPr>
        <p:spPr>
          <a:xfrm>
            <a:off x="1371599" y="1010097"/>
            <a:ext cx="9486901" cy="1010088"/>
          </a:xfrm>
        </p:spPr>
        <p:txBody>
          <a:bodyPr anchor="b">
            <a:normAutofit/>
          </a:bodyPr>
          <a:lstStyle/>
          <a:p>
            <a:pPr algn="ctr"/>
            <a:r>
              <a:rPr lang="en-US" b="1" dirty="0"/>
              <a:t>histoire</a:t>
            </a:r>
            <a:br>
              <a:rPr lang="en-US" dirty="0"/>
            </a:br>
            <a:endParaRPr lang="en-US"/>
          </a:p>
        </p:txBody>
      </p:sp>
      <p:sp>
        <p:nvSpPr>
          <p:cNvPr id="3" name="Content Placeholder 2">
            <a:extLst>
              <a:ext uri="{FF2B5EF4-FFF2-40B4-BE49-F238E27FC236}">
                <a16:creationId xmlns:a16="http://schemas.microsoft.com/office/drawing/2014/main" id="{11DD2968-EE42-A02A-AAEB-6FC34283588E}"/>
              </a:ext>
            </a:extLst>
          </p:cNvPr>
          <p:cNvSpPr>
            <a:spLocks noGrp="1"/>
          </p:cNvSpPr>
          <p:nvPr>
            <p:ph idx="1"/>
          </p:nvPr>
        </p:nvSpPr>
        <p:spPr>
          <a:xfrm>
            <a:off x="1371600" y="1717427"/>
            <a:ext cx="9486901" cy="4029472"/>
          </a:xfrm>
        </p:spPr>
        <p:txBody>
          <a:bodyPr vert="horz" lIns="91440" tIns="45720" rIns="91440" bIns="45720" rtlCol="0" anchor="t">
            <a:normAutofit/>
          </a:bodyPr>
          <a:lstStyle/>
          <a:p>
            <a:r>
              <a:rPr lang="fr-FR" dirty="0"/>
              <a:t> Deux amis (Brandon et Philip) étranglent un de leurs camarades de classe pour se donner des sensations fortes puis donnent une soirée pour la famille et les amis de la victime. </a:t>
            </a:r>
          </a:p>
          <a:p>
            <a:endParaRPr lang="fr-FR" dirty="0"/>
          </a:p>
          <a:p>
            <a:r>
              <a:rPr lang="fr-FR" dirty="0"/>
              <a:t> Le cadavre se trouve dans la malle qui sert de table. </a:t>
            </a:r>
          </a:p>
          <a:p>
            <a:endParaRPr lang="fr-FR" dirty="0"/>
          </a:p>
          <a:p>
            <a:r>
              <a:rPr lang="fr-FR" dirty="0"/>
              <a:t> Leur ancien professeur (Rupert) devient de plus en plus soupçonneux la soirée durant.</a:t>
            </a:r>
          </a:p>
        </p:txBody>
      </p:sp>
    </p:spTree>
    <p:extLst>
      <p:ext uri="{BB962C8B-B14F-4D97-AF65-F5344CB8AC3E}">
        <p14:creationId xmlns:p14="http://schemas.microsoft.com/office/powerpoint/2010/main" val="3471070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C1CA7196-CAF1-4234-8849-E335F0BCA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A7C3535-4FB5-4E5B-BDFE-FA61877AF1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C1DA01-C62D-849B-816A-F67A0FA9AE75}"/>
              </a:ext>
            </a:extLst>
          </p:cNvPr>
          <p:cNvSpPr>
            <a:spLocks noGrp="1"/>
          </p:cNvSpPr>
          <p:nvPr>
            <p:ph type="title"/>
          </p:nvPr>
        </p:nvSpPr>
        <p:spPr>
          <a:xfrm>
            <a:off x="8128028" y="239150"/>
            <a:ext cx="3390899" cy="1303606"/>
          </a:xfrm>
        </p:spPr>
        <p:txBody>
          <a:bodyPr>
            <a:normAutofit/>
          </a:bodyPr>
          <a:lstStyle/>
          <a:p>
            <a:pPr algn="ctr"/>
            <a:r>
              <a:rPr lang="en-US" b="1" dirty="0"/>
              <a:t>Le Suspense</a:t>
            </a:r>
            <a:br>
              <a:rPr lang="en-US" dirty="0"/>
            </a:br>
            <a:endParaRPr lang="en-US"/>
          </a:p>
        </p:txBody>
      </p:sp>
      <p:pic>
        <p:nvPicPr>
          <p:cNvPr id="4" name="Content Placeholder 3" descr="La Corde">
            <a:extLst>
              <a:ext uri="{FF2B5EF4-FFF2-40B4-BE49-F238E27FC236}">
                <a16:creationId xmlns:a16="http://schemas.microsoft.com/office/drawing/2014/main" id="{C1654591-A35A-5E7D-9AA0-B191943DD615}"/>
              </a:ext>
            </a:extLst>
          </p:cNvPr>
          <p:cNvPicPr>
            <a:picLocks noChangeAspect="1"/>
          </p:cNvPicPr>
          <p:nvPr/>
        </p:nvPicPr>
        <p:blipFill>
          <a:blip r:embed="rId2"/>
          <a:stretch>
            <a:fillRect/>
          </a:stretch>
        </p:blipFill>
        <p:spPr>
          <a:xfrm>
            <a:off x="683489" y="1714500"/>
            <a:ext cx="6096000" cy="3429000"/>
          </a:xfrm>
          <a:prstGeom prst="rect">
            <a:avLst/>
          </a:prstGeom>
        </p:spPr>
      </p:pic>
      <p:sp>
        <p:nvSpPr>
          <p:cNvPr id="16" name="Content Placeholder 15">
            <a:extLst>
              <a:ext uri="{FF2B5EF4-FFF2-40B4-BE49-F238E27FC236}">
                <a16:creationId xmlns:a16="http://schemas.microsoft.com/office/drawing/2014/main" id="{7F30F9C0-FBF2-4456-7D8C-F533CA973CF2}"/>
              </a:ext>
            </a:extLst>
          </p:cNvPr>
          <p:cNvSpPr>
            <a:spLocks noGrp="1"/>
          </p:cNvSpPr>
          <p:nvPr>
            <p:ph idx="1"/>
          </p:nvPr>
        </p:nvSpPr>
        <p:spPr>
          <a:xfrm>
            <a:off x="8129678" y="1182128"/>
            <a:ext cx="3390899" cy="5436190"/>
          </a:xfrm>
        </p:spPr>
        <p:txBody>
          <a:bodyPr vert="horz" lIns="91440" tIns="45720" rIns="91440" bIns="45720" rtlCol="0" anchor="t">
            <a:normAutofit/>
          </a:bodyPr>
          <a:lstStyle/>
          <a:p>
            <a:r>
              <a:rPr lang="fr-FR" dirty="0"/>
              <a:t> Le spectateur a connaissance du meurtre, contrairement aux convives </a:t>
            </a:r>
          </a:p>
          <a:p>
            <a:r>
              <a:rPr lang="fr-FR" dirty="0"/>
              <a:t> La caméra saisit la tension des personnages (Philip en particulier), par les gestes, les regards s'arrête sur la malle, joue avec nos nerfs... </a:t>
            </a:r>
          </a:p>
          <a:p>
            <a:r>
              <a:rPr lang="fr-FR" dirty="0"/>
              <a:t> Les </a:t>
            </a:r>
            <a:r>
              <a:rPr lang="fr-FR" dirty="0" err="1"/>
              <a:t>discoussions</a:t>
            </a:r>
            <a:r>
              <a:rPr lang="fr-FR" dirty="0"/>
              <a:t> prennent un double-sens</a:t>
            </a:r>
          </a:p>
        </p:txBody>
      </p:sp>
    </p:spTree>
    <p:extLst>
      <p:ext uri="{BB962C8B-B14F-4D97-AF65-F5344CB8AC3E}">
        <p14:creationId xmlns:p14="http://schemas.microsoft.com/office/powerpoint/2010/main" val="3144613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C1DA01-C62D-849B-816A-F67A0FA9AE75}"/>
              </a:ext>
            </a:extLst>
          </p:cNvPr>
          <p:cNvSpPr>
            <a:spLocks noGrp="1"/>
          </p:cNvSpPr>
          <p:nvPr>
            <p:ph type="title"/>
          </p:nvPr>
        </p:nvSpPr>
        <p:spPr>
          <a:xfrm>
            <a:off x="1371599" y="1010097"/>
            <a:ext cx="9486901" cy="1010088"/>
          </a:xfrm>
        </p:spPr>
        <p:txBody>
          <a:bodyPr anchor="b">
            <a:normAutofit/>
          </a:bodyPr>
          <a:lstStyle/>
          <a:p>
            <a:pPr algn="ctr"/>
            <a:r>
              <a:rPr lang="fr-FR" dirty="0"/>
              <a:t>Réception</a:t>
            </a:r>
            <a:r>
              <a:rPr lang="en-US" dirty="0"/>
              <a:t> du film</a:t>
            </a:r>
            <a:br>
              <a:rPr lang="en-US" dirty="0"/>
            </a:br>
            <a:endParaRPr lang="en-US"/>
          </a:p>
        </p:txBody>
      </p:sp>
      <p:sp>
        <p:nvSpPr>
          <p:cNvPr id="3" name="Content Placeholder 2">
            <a:extLst>
              <a:ext uri="{FF2B5EF4-FFF2-40B4-BE49-F238E27FC236}">
                <a16:creationId xmlns:a16="http://schemas.microsoft.com/office/drawing/2014/main" id="{11DD2968-EE42-A02A-AAEB-6FC34283588E}"/>
              </a:ext>
            </a:extLst>
          </p:cNvPr>
          <p:cNvSpPr>
            <a:spLocks noGrp="1"/>
          </p:cNvSpPr>
          <p:nvPr>
            <p:ph idx="1"/>
          </p:nvPr>
        </p:nvSpPr>
        <p:spPr>
          <a:xfrm>
            <a:off x="1371600" y="1717427"/>
            <a:ext cx="9486901" cy="4029472"/>
          </a:xfrm>
        </p:spPr>
        <p:txBody>
          <a:bodyPr vert="horz" lIns="91440" tIns="45720" rIns="91440" bIns="45720" rtlCol="0" anchor="t">
            <a:normAutofit lnSpcReduction="10000"/>
          </a:bodyPr>
          <a:lstStyle/>
          <a:p>
            <a:pPr marL="0" indent="0">
              <a:buNone/>
            </a:pPr>
            <a:r>
              <a:rPr lang="fr-FR" dirty="0"/>
              <a:t> </a:t>
            </a:r>
          </a:p>
          <a:p>
            <a:r>
              <a:rPr lang="fr-FR" dirty="0"/>
              <a:t> </a:t>
            </a:r>
            <a:r>
              <a:rPr lang="fr-FR" b="1" dirty="0"/>
              <a:t>Réception mitigée </a:t>
            </a:r>
            <a:r>
              <a:rPr lang="fr-FR" dirty="0"/>
              <a:t>: les théories immorales sur l'art du crime et les références au concept du "Surhomme" de Nietzsche (et ce qu'il induit : une hiérarchie entre les individus) ont dérangé (Le nazisme n'est pas si loin, 1948...) </a:t>
            </a:r>
          </a:p>
          <a:p>
            <a:endParaRPr lang="fr-FR" dirty="0"/>
          </a:p>
          <a:p>
            <a:r>
              <a:rPr lang="fr-FR" dirty="0"/>
              <a:t> Les raccords visibles entre les différents plans ont été critiqués (# plan-séquence véritable)</a:t>
            </a:r>
          </a:p>
          <a:p>
            <a:endParaRPr lang="fr-FR" dirty="0"/>
          </a:p>
          <a:p>
            <a:r>
              <a:rPr lang="fr-FR" dirty="0"/>
              <a:t> Très proche d'une pièce de théâtre, mais pas d'un film, selon certains</a:t>
            </a:r>
          </a:p>
        </p:txBody>
      </p:sp>
    </p:spTree>
    <p:extLst>
      <p:ext uri="{BB962C8B-B14F-4D97-AF65-F5344CB8AC3E}">
        <p14:creationId xmlns:p14="http://schemas.microsoft.com/office/powerpoint/2010/main" val="2285602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202645B-6BFF-4EA4-B0BF-5353316FBC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7A1B41C-A6C9-428D-99AF-403AE4433C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8392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4" name="Rectangle 23">
            <a:extLst>
              <a:ext uri="{FF2B5EF4-FFF2-40B4-BE49-F238E27FC236}">
                <a16:creationId xmlns:a16="http://schemas.microsoft.com/office/drawing/2014/main" id="{6E952119-1129-4290-B942-1A0A093B5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5801"/>
            <a:ext cx="7467601" cy="54863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7EBAE7-0AF4-589F-8DFE-081B9A433665}"/>
              </a:ext>
            </a:extLst>
          </p:cNvPr>
          <p:cNvSpPr>
            <a:spLocks noGrp="1"/>
          </p:cNvSpPr>
          <p:nvPr>
            <p:ph type="title"/>
          </p:nvPr>
        </p:nvSpPr>
        <p:spPr>
          <a:xfrm>
            <a:off x="1371600" y="1045527"/>
            <a:ext cx="6096000" cy="829689"/>
          </a:xfrm>
        </p:spPr>
        <p:txBody>
          <a:bodyPr>
            <a:normAutofit/>
          </a:bodyPr>
          <a:lstStyle/>
          <a:p>
            <a:pPr algn="ctr"/>
            <a:r>
              <a:rPr lang="fr-FR"/>
              <a:t>Les thèmes</a:t>
            </a:r>
            <a:r>
              <a:rPr lang="en-US" dirty="0"/>
              <a:t> </a:t>
            </a:r>
          </a:p>
        </p:txBody>
      </p:sp>
      <p:sp>
        <p:nvSpPr>
          <p:cNvPr id="17" name="Content Placeholder 16">
            <a:extLst>
              <a:ext uri="{FF2B5EF4-FFF2-40B4-BE49-F238E27FC236}">
                <a16:creationId xmlns:a16="http://schemas.microsoft.com/office/drawing/2014/main" id="{A627DECD-1D34-53E5-D332-CA052CF75938}"/>
              </a:ext>
            </a:extLst>
          </p:cNvPr>
          <p:cNvSpPr>
            <a:spLocks noGrp="1"/>
          </p:cNvSpPr>
          <p:nvPr>
            <p:ph idx="1"/>
          </p:nvPr>
        </p:nvSpPr>
        <p:spPr>
          <a:xfrm>
            <a:off x="1371600" y="2135939"/>
            <a:ext cx="6096000" cy="3443294"/>
          </a:xfrm>
        </p:spPr>
        <p:txBody>
          <a:bodyPr vert="horz" lIns="91440" tIns="45720" rIns="91440" bIns="45720" rtlCol="0" anchor="t">
            <a:normAutofit/>
          </a:bodyPr>
          <a:lstStyle/>
          <a:p>
            <a:r>
              <a:rPr lang="en-US" dirty="0"/>
              <a:t> </a:t>
            </a:r>
            <a:r>
              <a:rPr lang="fr-FR" dirty="0"/>
              <a:t> L'inconscient, les pulsions meurtrières</a:t>
            </a:r>
          </a:p>
          <a:p>
            <a:endParaRPr lang="fr-FR" dirty="0"/>
          </a:p>
          <a:p>
            <a:r>
              <a:rPr lang="fr-FR" dirty="0"/>
              <a:t> L'homosexualité ? </a:t>
            </a:r>
          </a:p>
          <a:p>
            <a:endParaRPr lang="fr-FR" dirty="0"/>
          </a:p>
          <a:p>
            <a:r>
              <a:rPr lang="fr-FR" dirty="0"/>
              <a:t> Le mal et ses différentes formes </a:t>
            </a:r>
          </a:p>
          <a:p>
            <a:endParaRPr lang="en-US" dirty="0"/>
          </a:p>
        </p:txBody>
      </p:sp>
      <p:pic>
        <p:nvPicPr>
          <p:cNvPr id="9" name="Content Placeholder 8" descr="A couple of men in suits&#10;&#10;Description automatically generated">
            <a:extLst>
              <a:ext uri="{FF2B5EF4-FFF2-40B4-BE49-F238E27FC236}">
                <a16:creationId xmlns:a16="http://schemas.microsoft.com/office/drawing/2014/main" id="{7B8DBBE9-A266-B7F4-9E2D-5EE632DEC49D}"/>
              </a:ext>
            </a:extLst>
          </p:cNvPr>
          <p:cNvPicPr>
            <a:picLocks noChangeAspect="1"/>
          </p:cNvPicPr>
          <p:nvPr/>
        </p:nvPicPr>
        <p:blipFill>
          <a:blip r:embed="rId2"/>
          <a:srcRect r="3275"/>
          <a:stretch/>
        </p:blipFill>
        <p:spPr>
          <a:xfrm>
            <a:off x="8839199" y="10"/>
            <a:ext cx="3361347" cy="2312571"/>
          </a:xfrm>
          <a:prstGeom prst="rect">
            <a:avLst/>
          </a:prstGeom>
        </p:spPr>
      </p:pic>
      <p:pic>
        <p:nvPicPr>
          <p:cNvPr id="4" name="Content Placeholder 3" descr="Two men in suits holding glasses&#10;&#10;Description automatically generated">
            <a:extLst>
              <a:ext uri="{FF2B5EF4-FFF2-40B4-BE49-F238E27FC236}">
                <a16:creationId xmlns:a16="http://schemas.microsoft.com/office/drawing/2014/main" id="{691E0A11-9CD3-8817-435F-93F04A4F9475}"/>
              </a:ext>
            </a:extLst>
          </p:cNvPr>
          <p:cNvPicPr>
            <a:picLocks noChangeAspect="1"/>
          </p:cNvPicPr>
          <p:nvPr/>
        </p:nvPicPr>
        <p:blipFill>
          <a:blip r:embed="rId3"/>
          <a:srcRect r="2" b="6963"/>
          <a:stretch/>
        </p:blipFill>
        <p:spPr>
          <a:xfrm>
            <a:off x="8839199" y="4545419"/>
            <a:ext cx="3361347" cy="2312581"/>
          </a:xfrm>
          <a:prstGeom prst="rect">
            <a:avLst/>
          </a:prstGeom>
        </p:spPr>
      </p:pic>
      <p:pic>
        <p:nvPicPr>
          <p:cNvPr id="10" name="Picture 9" descr="A group of people in suits&#10;&#10;Description automatically generated">
            <a:extLst>
              <a:ext uri="{FF2B5EF4-FFF2-40B4-BE49-F238E27FC236}">
                <a16:creationId xmlns:a16="http://schemas.microsoft.com/office/drawing/2014/main" id="{C474CF96-FDF8-02AC-94F9-1EA9538E699D}"/>
              </a:ext>
            </a:extLst>
          </p:cNvPr>
          <p:cNvPicPr>
            <a:picLocks noChangeAspect="1"/>
          </p:cNvPicPr>
          <p:nvPr/>
        </p:nvPicPr>
        <p:blipFill>
          <a:blip r:embed="rId4"/>
          <a:srcRect l="23573" r="3" b="3"/>
          <a:stretch/>
        </p:blipFill>
        <p:spPr>
          <a:xfrm>
            <a:off x="8839200" y="2254103"/>
            <a:ext cx="3361347" cy="2312581"/>
          </a:xfrm>
          <a:prstGeom prst="rect">
            <a:avLst/>
          </a:prstGeom>
        </p:spPr>
      </p:pic>
    </p:spTree>
    <p:extLst>
      <p:ext uri="{BB962C8B-B14F-4D97-AF65-F5344CB8AC3E}">
        <p14:creationId xmlns:p14="http://schemas.microsoft.com/office/powerpoint/2010/main" val="1746909613"/>
      </p:ext>
    </p:extLst>
  </p:cSld>
  <p:clrMapOvr>
    <a:masterClrMapping/>
  </p:clrMapOvr>
</p:sld>
</file>

<file path=ppt/theme/theme1.xml><?xml version="1.0" encoding="utf-8"?>
<a:theme xmlns:a="http://schemas.openxmlformats.org/drawingml/2006/main" name="ClassicFrameVTI">
  <a:themeElements>
    <a:clrScheme name="Office">
      <a:dk1>
        <a:srgbClr val="000000"/>
      </a:dk1>
      <a:lt1>
        <a:srgbClr val="FFFFFF"/>
      </a:lt1>
      <a:dk2>
        <a:srgbClr val="1D242E"/>
      </a:dk2>
      <a:lt2>
        <a:srgbClr val="F2F1F1"/>
      </a:lt2>
      <a:accent1>
        <a:srgbClr val="4472C4"/>
      </a:accent1>
      <a:accent2>
        <a:srgbClr val="ED7D31"/>
      </a:accent2>
      <a:accent3>
        <a:srgbClr val="A3A3A3"/>
      </a:accent3>
      <a:accent4>
        <a:srgbClr val="CF9B00"/>
      </a:accent4>
      <a:accent5>
        <a:srgbClr val="5B9BD5"/>
      </a:accent5>
      <a:accent6>
        <a:srgbClr val="70AD47"/>
      </a:accent6>
      <a:hlink>
        <a:srgbClr val="D26012"/>
      </a:hlink>
      <a:folHlink>
        <a:srgbClr val="9A5879"/>
      </a:folHlink>
    </a:clrScheme>
    <a:fontScheme name="Goudy and Gill Sans">
      <a:majorFont>
        <a:latin typeface="Goudy Old Style"/>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lassicFrameVTI" id="{4FA2A165-EC65-4FB0-B019-8C8876A1D8E3}" vid="{9D78F1F1-8226-42FD-A1A3-975EDF6D60F8}"/>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ClassicFrameVTI</vt:lpstr>
      <vt:lpstr>La corde (1948)  alfred hitchcock</vt:lpstr>
      <vt:lpstr>Conception </vt:lpstr>
      <vt:lpstr>histoire </vt:lpstr>
      <vt:lpstr>Le Suspense </vt:lpstr>
      <vt:lpstr>Réception du film </vt:lpstr>
      <vt:lpstr>Les thèmes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201</cp:revision>
  <dcterms:created xsi:type="dcterms:W3CDTF">2024-11-14T20:17:01Z</dcterms:created>
  <dcterms:modified xsi:type="dcterms:W3CDTF">2024-11-14T21:05:57Z</dcterms:modified>
</cp:coreProperties>
</file>