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E07AF-626C-423C-9134-F929C912CD38}" type="datetimeFigureOut">
              <a:rPr lang="pl-PL" smtClean="0"/>
              <a:t>2015-10-25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52F6B-7643-4346-ACE4-EF48B14C51B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2F6B-7643-4346-ACE4-EF48B14C51B3}" type="slidenum">
              <a:rPr lang="pl-PL" smtClean="0"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Moje </a:t>
            </a:r>
            <a:r>
              <a:rPr lang="pl-PL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Wkacje</a:t>
            </a:r>
            <a:r>
              <a:rPr lang="pl-PL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pl-PL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pl-PL" dirty="0"/>
          </a:p>
        </p:txBody>
      </p:sp>
      <p:pic>
        <p:nvPicPr>
          <p:cNvPr id="8" name="Symbol zastępczy zawartości 7" descr="zakopane_tablica_75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186" y="530225"/>
            <a:ext cx="6285666" cy="418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36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Koniec !</a:t>
            </a:r>
            <a:endParaRPr lang="pl-PL" dirty="0"/>
          </a:p>
        </p:txBody>
      </p:sp>
      <p:pic>
        <p:nvPicPr>
          <p:cNvPr id="5122" name="Picture 2" descr="C:\Documents and Settings\Magda\Pulpit\koniec-swia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5615" y="530225"/>
            <a:ext cx="5578808" cy="4187825"/>
          </a:xfrm>
          <a:prstGeom prst="rect">
            <a:avLst/>
          </a:prstGeom>
          <a:noFill/>
        </p:spPr>
      </p:pic>
    </p:spTree>
  </p:cSld>
  <p:clrMapOvr>
    <a:masterClrMapping/>
  </p:clrMapOvr>
  <p:transition advTm="1047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 1-szy dzień byłem nad Morskim Okiem</a:t>
            </a:r>
            <a:endParaRPr lang="pl-PL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4219024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28802"/>
            <a:ext cx="3991017" cy="3242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922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15370" cy="14287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 kolejny dzień wjechałem kolejką linową na Kasprowy Wierch</a:t>
            </a:r>
            <a:endParaRPr lang="pl-P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Symbol zastępczy zawartości 3" descr="m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396481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3885966" cy="2462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687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Magda\Pulpit\kasprow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3929090" cy="2732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3999065" cy="2684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687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Wędrowałem też doliną Białego potoku i spotkałem </a:t>
            </a:r>
            <a:r>
              <a:rPr lang="pl-PL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niedzwiedzia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20100522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4048274" cy="2697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4" name="Picture 2" descr="C:\Documents and Settings\Magda\Pulpit\dolina-bialego-dunaj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85860"/>
            <a:ext cx="4257723" cy="3219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45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Najtrudniej chyba było wejść na Gubałówkę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Symbol zastępczy zawartości 3" descr="ce8006dec7d22c9c14d32030867bf1d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9" y="870042"/>
            <a:ext cx="5786478" cy="36305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3969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Zjeżdżałem też wyciągiem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Symbol zastępczy zawartości 3" descr="wy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1020496" flipV="1">
            <a:off x="2588238" y="1136588"/>
            <a:ext cx="4351143" cy="2883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4203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l-PL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Wieczorami chodziłem na Krupówki</a:t>
            </a:r>
            <a:endParaRPr lang="pl-PL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Symbol zastępczy zawartości 3" descr="202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3019" y="1100137"/>
            <a:ext cx="4064000" cy="3048000"/>
          </a:xfrm>
        </p:spPr>
      </p:pic>
    </p:spTree>
  </p:cSld>
  <p:clrMapOvr>
    <a:masterClrMapping/>
  </p:clrMapOvr>
  <p:transition advTm="2453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Dla relaksu po górskich wspinaczkach odpoczywałem w basenach</a:t>
            </a:r>
            <a:endParaRPr lang="pl-PL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Symbol zastępczy zawartości 3" descr="Wrocławski_Park_Wodny_-_Baseny_Rekreacyjn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274320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Magda\Pulpit\Aquaparki_przynosza_56357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857232"/>
            <a:ext cx="4500594" cy="277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3829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</TotalTime>
  <Words>50</Words>
  <PresentationFormat>Pokaz na ekranie (4:3)</PresentationFormat>
  <Paragraphs>10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Aspekt</vt:lpstr>
      <vt:lpstr>Moje Wkacje </vt:lpstr>
      <vt:lpstr>W 1-szy dzień byłem nad Morskim Okiem</vt:lpstr>
      <vt:lpstr>W kolejny dzień wjechałem kolejką linową na Kasprowy Wierch</vt:lpstr>
      <vt:lpstr>Slajd 4</vt:lpstr>
      <vt:lpstr>Wędrowałem też doliną Białego potoku i spotkałem niedzwiedzia</vt:lpstr>
      <vt:lpstr>Najtrudniej chyba było wejść na Gubałówkę</vt:lpstr>
      <vt:lpstr>Zjeżdżałem też wyciągiem</vt:lpstr>
      <vt:lpstr>Wieczorami chodziłem na Krupówki</vt:lpstr>
      <vt:lpstr>Dla relaksu po górskich wspinaczkach odpoczywałem w basenach</vt:lpstr>
      <vt:lpstr>Koniec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wakacje </dc:title>
  <cp:lastModifiedBy>Janke</cp:lastModifiedBy>
  <cp:revision>10</cp:revision>
  <dcterms:modified xsi:type="dcterms:W3CDTF">2015-10-25T17:33:20Z</dcterms:modified>
</cp:coreProperties>
</file>