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79" r:id="rId5"/>
    <p:sldId id="262" r:id="rId6"/>
    <p:sldId id="263" r:id="rId7"/>
    <p:sldId id="265" r:id="rId8"/>
    <p:sldId id="288" r:id="rId9"/>
    <p:sldId id="266" r:id="rId10"/>
    <p:sldId id="283" r:id="rId11"/>
    <p:sldId id="284" r:id="rId12"/>
    <p:sldId id="270" r:id="rId13"/>
    <p:sldId id="282" r:id="rId14"/>
    <p:sldId id="271" r:id="rId15"/>
    <p:sldId id="280" r:id="rId16"/>
    <p:sldId id="275" r:id="rId17"/>
    <p:sldId id="267" r:id="rId18"/>
    <p:sldId id="289" r:id="rId19"/>
    <p:sldId id="273" r:id="rId20"/>
    <p:sldId id="28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7956F9-9958-40DA-AA42-5D74F96FAD0F}" type="datetimeFigureOut">
              <a:rPr lang="ru-RU" smtClean="0"/>
              <a:pPr/>
              <a:t>25.03.2023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A6E3C8B-F446-4913-9A9D-FC23907E6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556792"/>
            <a:ext cx="648072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Презентация по теме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«Организация развивающей предметно-пространственной среды в соответствии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 ФГОС ДО»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Подготовила </a:t>
            </a:r>
          </a:p>
          <a:p>
            <a:r>
              <a:rPr lang="ru-RU" dirty="0">
                <a:solidFill>
                  <a:schemeClr val="accent1"/>
                </a:solidFill>
              </a:rPr>
              <a:t>Долматова Татьяна Валерьевна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ru-RU" dirty="0">
                <a:solidFill>
                  <a:schemeClr val="accent1"/>
                </a:solidFill>
              </a:rPr>
              <a:t>Воспитатель МДОАУ «Д/С№16 «Петушок» </a:t>
            </a:r>
            <a:r>
              <a:rPr lang="ru-RU" dirty="0" err="1">
                <a:solidFill>
                  <a:schemeClr val="accent1"/>
                </a:solidFill>
              </a:rPr>
              <a:t>г.Орска</a:t>
            </a:r>
            <a:r>
              <a:rPr lang="ru-RU" dirty="0">
                <a:solidFill>
                  <a:schemeClr val="accent1"/>
                </a:solidFill>
              </a:rPr>
              <a:t>»</a:t>
            </a:r>
            <a:endParaRPr lang="en-US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84D05F-D962-4EAC-BC70-AE49F089F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208912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6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EB6AB9-6DCC-4C50-BCBD-F62D3A6EB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52928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576064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accent1"/>
                </a:solidFill>
              </a:rPr>
              <a:t>Центр конструирования и моделирования включает в себя следующее оборудование: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268760"/>
            <a:ext cx="617220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sz="1900" b="0" i="1" dirty="0">
                <a:solidFill>
                  <a:schemeClr val="accent1"/>
                </a:solidFill>
              </a:rPr>
              <a:t>Конструкторы строительные: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•Деревянный строительный конструктор с домиками;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•Деревянный строительный конструктор «Город»;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•Пластмассовый большой конструктор.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коврик – </a:t>
            </a:r>
            <a:r>
              <a:rPr lang="ru-RU" sz="1900" b="0" dirty="0" err="1">
                <a:solidFill>
                  <a:schemeClr val="accent1"/>
                </a:solidFill>
              </a:rPr>
              <a:t>трансформер</a:t>
            </a:r>
            <a:r>
              <a:rPr lang="ru-RU" sz="1900" b="0" dirty="0">
                <a:solidFill>
                  <a:schemeClr val="accent1"/>
                </a:solidFill>
              </a:rPr>
              <a:t> «Автодорога»;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Игрушки для обыгрывания построек</a:t>
            </a:r>
          </a:p>
          <a:p>
            <a:endParaRPr lang="ru-RU" sz="1900" b="0" dirty="0">
              <a:solidFill>
                <a:schemeClr val="accent1"/>
              </a:solidFill>
            </a:endParaRPr>
          </a:p>
          <a:p>
            <a:r>
              <a:rPr lang="ru-RU" sz="1900" b="0" i="1" dirty="0">
                <a:solidFill>
                  <a:schemeClr val="accent1"/>
                </a:solidFill>
              </a:rPr>
              <a:t>Конструкторы технические (для моделирования):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 Конструкторы из серии </a:t>
            </a:r>
            <a:r>
              <a:rPr lang="ru-RU" sz="1900" b="0" i="1" dirty="0">
                <a:solidFill>
                  <a:schemeClr val="accent1"/>
                </a:solidFill>
              </a:rPr>
              <a:t>«</a:t>
            </a:r>
            <a:r>
              <a:rPr lang="ru-RU" sz="1900" b="0" i="1" dirty="0" err="1">
                <a:solidFill>
                  <a:schemeClr val="accent1"/>
                </a:solidFill>
              </a:rPr>
              <a:t>Лего</a:t>
            </a:r>
            <a:r>
              <a:rPr lang="ru-RU" sz="1900" b="0" i="1" dirty="0">
                <a:solidFill>
                  <a:schemeClr val="accent1"/>
                </a:solidFill>
              </a:rPr>
              <a:t>»</a:t>
            </a:r>
            <a:endParaRPr lang="ru-RU" sz="1900" b="0" dirty="0">
              <a:solidFill>
                <a:schemeClr val="accent1"/>
              </a:solidFill>
            </a:endParaRPr>
          </a:p>
          <a:p>
            <a:r>
              <a:rPr lang="ru-RU" sz="1900" b="0" dirty="0">
                <a:solidFill>
                  <a:schemeClr val="accent1"/>
                </a:solidFill>
              </a:rPr>
              <a:t>• Объемные конструкторы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 Конструкторы магнитные, деревянные,  гаечные, липкие</a:t>
            </a:r>
          </a:p>
          <a:p>
            <a:endParaRPr lang="ru-RU" sz="1900" b="0" dirty="0">
              <a:solidFill>
                <a:schemeClr val="accent1"/>
              </a:solidFill>
            </a:endParaRPr>
          </a:p>
          <a:p>
            <a:r>
              <a:rPr lang="ru-RU" sz="1900" b="0" i="1" dirty="0">
                <a:solidFill>
                  <a:schemeClr val="accent1"/>
                </a:solidFill>
              </a:rPr>
              <a:t>Плоскостные конструкторы: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мозаики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Геометрические мозаики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Мягкий конструктор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Развивающий плоскостной конструктор</a:t>
            </a:r>
          </a:p>
          <a:p>
            <a:r>
              <a:rPr lang="ru-RU" sz="1900" b="0" dirty="0">
                <a:solidFill>
                  <a:schemeClr val="accent1"/>
                </a:solidFill>
              </a:rPr>
              <a:t>• Развивающий объемный конструктор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491A5-A06E-48EB-9D49-558B5359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0648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8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57606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/>
                </a:solidFill>
              </a:rPr>
              <a:t>Центр математического развития.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80FCEA-02ED-4F9D-BF8A-09208150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91A84-2654-480F-A650-A930088F2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08720"/>
            <a:ext cx="712879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F976C7-A56B-4E2B-AA42-2D0C3146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42493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792088"/>
          </a:xfrm>
        </p:spPr>
        <p:txBody>
          <a:bodyPr>
            <a:normAutofit/>
          </a:bodyPr>
          <a:lstStyle/>
          <a:p>
            <a:r>
              <a:rPr lang="ru-RU" sz="2400" b="0" dirty="0">
                <a:solidFill>
                  <a:schemeClr val="accent1"/>
                </a:solidFill>
              </a:rPr>
              <a:t>Содержание речевого уголка: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47260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Пособия для воспитания правильного физиологического дыхания (тренажеры, «Мыльные пузыри», надувные игрушки).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«Назови ласково»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«Один-много, много-один»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«Составь слово из двух»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«Добавь слово»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 Уточнение, обогащение и активизация словарного запаса.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«Мяч бросай животных называй»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«Кто чем занимается»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«Горячий – холодный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Классная подвижная азбука.</a:t>
            </a:r>
          </a:p>
          <a:p>
            <a:pPr algn="just">
              <a:spcBef>
                <a:spcPts val="0"/>
              </a:spcBef>
            </a:pPr>
            <a:r>
              <a:rPr lang="ru-RU" b="0" dirty="0">
                <a:solidFill>
                  <a:schemeClr val="accent1"/>
                </a:solidFill>
              </a:rPr>
              <a:t>Азбука в картинках.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86409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Литературный центр. Библиотека. 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908720"/>
            <a:ext cx="6172200" cy="5466202"/>
          </a:xfrm>
        </p:spPr>
        <p:txBody>
          <a:bodyPr>
            <a:normAutofit/>
          </a:bodyPr>
          <a:lstStyle/>
          <a:p>
            <a:pPr algn="just"/>
            <a:r>
              <a:rPr lang="ru-RU" b="0" dirty="0">
                <a:solidFill>
                  <a:schemeClr val="accent1"/>
                </a:solidFill>
              </a:rPr>
              <a:t>Книги помогают детям знакомиться с окружающим миром, способствуют формированию у них нравственных качеств, моральных ценностей и эстетического вкуса. Учитывая это, важно с ранних лет приучать детей к общению с книгой, воспитывать бережное к ней отношение.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C612B-FCDE-46A6-8846-2C1450AEB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36912"/>
            <a:ext cx="4155926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17B3E-35B2-4B54-9C12-F184B07B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Спортивный уголок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5AEAB3-37B3-4D0A-A66C-E4400F735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147248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5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504056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accent1"/>
                </a:solidFill>
              </a:rPr>
              <a:t>Центр художественного творчества</a:t>
            </a:r>
            <a:endParaRPr lang="ru-RU" sz="27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25017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900" b="0" dirty="0">
                <a:solidFill>
                  <a:schemeClr val="accent1"/>
                </a:solidFill>
              </a:rPr>
              <a:t>Для того, чтобы уголок действительно стал центром детского творчества, необходимо обратить внимание на условия его оформления и оснащения, а именно расположение зоны, доступность, эстетичность, универсальность, подвижность; использование детского дизайна в оформлении; наличие произведений искусства; соблюдение возрастных требований; изобразительный материал: оборудование для рисования, лепки, аппликации; работа с цветом </a:t>
            </a:r>
            <a:r>
              <a:rPr lang="ru-RU" sz="1900" i="1" dirty="0">
                <a:solidFill>
                  <a:schemeClr val="accent1"/>
                </a:solidFill>
              </a:rPr>
              <a:t>(учебно-наглядный материал, дидактические игры);</a:t>
            </a:r>
            <a:r>
              <a:rPr lang="ru-RU" sz="1900" b="0" dirty="0">
                <a:solidFill>
                  <a:schemeClr val="accent1"/>
                </a:solidFill>
              </a:rPr>
              <a:t>  различная техника изобразительного творчества </a:t>
            </a:r>
            <a:r>
              <a:rPr lang="ru-RU" sz="1900" i="1" dirty="0">
                <a:solidFill>
                  <a:schemeClr val="accent1"/>
                </a:solidFill>
              </a:rPr>
              <a:t>(образцы);</a:t>
            </a:r>
            <a:r>
              <a:rPr lang="ru-RU" sz="1900" b="0" dirty="0">
                <a:solidFill>
                  <a:schemeClr val="accent1"/>
                </a:solidFill>
              </a:rPr>
              <a:t>  знакомство с народно-прикладным искусством </a:t>
            </a:r>
            <a:r>
              <a:rPr lang="ru-RU" sz="1900" i="1" dirty="0">
                <a:solidFill>
                  <a:schemeClr val="accent1"/>
                </a:solidFill>
              </a:rPr>
              <a:t>(учебно-наглядный материал, дидактические игры);</a:t>
            </a:r>
            <a:r>
              <a:rPr lang="ru-RU" sz="1900" b="0" dirty="0">
                <a:solidFill>
                  <a:schemeClr val="accent1"/>
                </a:solidFill>
              </a:rPr>
              <a:t> жанры живописи; образцы из глины  </a:t>
            </a:r>
            <a:r>
              <a:rPr lang="ru-RU" sz="1900" i="1" dirty="0">
                <a:solidFill>
                  <a:schemeClr val="accent1"/>
                </a:solidFill>
              </a:rPr>
              <a:t>(игрушки, предметы народного промысла); </a:t>
            </a:r>
            <a:r>
              <a:rPr lang="ru-RU" sz="1900" b="0" dirty="0">
                <a:solidFill>
                  <a:schemeClr val="accent1"/>
                </a:solidFill>
              </a:rPr>
              <a:t>уголок художественного ручного труда  </a:t>
            </a:r>
            <a:r>
              <a:rPr lang="ru-RU" sz="1900" i="1" dirty="0">
                <a:solidFill>
                  <a:schemeClr val="accent1"/>
                </a:solidFill>
              </a:rPr>
              <a:t>(образцы тканей, бумаги и другого материала)</a:t>
            </a:r>
            <a:r>
              <a:rPr lang="ru-RU" sz="1900" b="0" dirty="0">
                <a:solidFill>
                  <a:schemeClr val="accent1"/>
                </a:solidFill>
              </a:rPr>
              <a:t>;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В центре детского творчества размещены белая бумага для рисования, кисти, банки для воды, тряпочки,</a:t>
            </a:r>
            <a:r>
              <a:rPr lang="ru-RU" sz="1900" b="0" dirty="0"/>
              <a:t> </a:t>
            </a:r>
            <a:r>
              <a:rPr lang="ru-RU" sz="1900" b="0" dirty="0">
                <a:solidFill>
                  <a:schemeClr val="accent1"/>
                </a:solidFill>
              </a:rPr>
              <a:t>акварельные краски и карандаши, раскраски,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цветная бумага и картон для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аппликации, бумага в клеточку и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в линейку, цветные карандаши,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восковые мелки, фломастеры,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ножницы, клей. Представлены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трафареты, лекала, различные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линейки, природный материал,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пластилин. Это способствует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разнообразным проявлениям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самостоятельного творчества </a:t>
            </a:r>
          </a:p>
          <a:p>
            <a:pPr>
              <a:spcBef>
                <a:spcPts val="0"/>
              </a:spcBef>
            </a:pPr>
            <a:r>
              <a:rPr lang="ru-RU" sz="1900" b="0" dirty="0">
                <a:solidFill>
                  <a:schemeClr val="accent1"/>
                </a:solidFill>
              </a:rPr>
              <a:t>детей. 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57B028-F86F-4779-9348-C4945BC17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73016"/>
            <a:ext cx="399593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7200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РППС в ДОУ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2060848"/>
            <a:ext cx="6172200" cy="431407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100" dirty="0">
                <a:solidFill>
                  <a:schemeClr val="accent1"/>
                </a:solidFill>
              </a:rPr>
              <a:t>Главной задачей воспитания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дошкольников являются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создание у детей чувства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эмоционального комфорта и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психологической защищённости.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Поэтому, важным является и </a:t>
            </a:r>
          </a:p>
          <a:p>
            <a:pPr>
              <a:spcBef>
                <a:spcPts val="0"/>
              </a:spcBef>
            </a:pPr>
            <a:r>
              <a:rPr lang="ru-RU" sz="2100" dirty="0">
                <a:solidFill>
                  <a:schemeClr val="accent1"/>
                </a:solidFill>
              </a:rPr>
              <a:t>среда, в которой проходит воспитательный процесс. </a:t>
            </a:r>
            <a:endParaRPr lang="ru-RU" sz="2100" b="1" dirty="0">
              <a:solidFill>
                <a:schemeClr val="accent1"/>
              </a:solidFill>
            </a:endParaRPr>
          </a:p>
          <a:p>
            <a:pPr>
              <a:buNone/>
            </a:pPr>
            <a:endParaRPr lang="ru-RU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1"/>
                </a:solidFill>
              </a:rPr>
              <a:t>Развивающая предметно-пространственная среда представляет комплекс взаимосвязанных игровых  центров, стимулирующих развитие различных видов деятельности: игровой, познавательной, художественной, трудовой и др.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877F6-3107-4FF3-AD7D-EDFCF405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Уголок для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E72D0D-0040-49F4-ADE8-18331961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5292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6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88640"/>
            <a:ext cx="6172200" cy="61206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b="0" dirty="0">
                <a:solidFill>
                  <a:schemeClr val="accent1"/>
                </a:solidFill>
              </a:rPr>
              <a:t>В настоящее время детский сад стал местом, где воспитанники получают опыт эмоционального взаимодействия с взрослыми и сверстниками. Возможности организации и обогащения такого опыта расширяются при условии создания в группах детского сада развивающей предметно – пространственной среды, в которой возможно одновременное включение в активную познавательно – творческую деятельность всех воспитанников. Развивающая среда способствует становлению, утверждению у воспитанника чувства уверенности в себе, даёт ему возможность испытывать и использовать свои способности, стимулирует проявление им самостоятельности, инициативности, творчества.</a:t>
            </a:r>
          </a:p>
          <a:p>
            <a:pPr algn="just">
              <a:spcBef>
                <a:spcPts val="0"/>
              </a:spcBef>
            </a:pPr>
            <a:r>
              <a:rPr lang="ru-RU" sz="1600" b="0" dirty="0">
                <a:solidFill>
                  <a:schemeClr val="accent1"/>
                </a:solidFill>
              </a:rPr>
              <a:t>С введением ФГОС дошкольного образования, вопрос организации предметно – развивающей среды в группах детского сада, на сегодняшний день стоит особо актуально.</a:t>
            </a:r>
          </a:p>
          <a:p>
            <a:pPr algn="just">
              <a:spcBef>
                <a:spcPts val="0"/>
              </a:spcBef>
            </a:pPr>
            <a:r>
              <a:rPr lang="ru-RU" sz="1600" b="0" dirty="0">
                <a:solidFill>
                  <a:schemeClr val="accent1"/>
                </a:solidFill>
              </a:rPr>
              <a:t>Именно поэтому, педагоги испытывают повышенный интерес к обновлению развивающей предметно – пространственной среды в группах детского сада, которая становится основой для организации увлекательной, содержательной жизни и разностороннего развития каждого воспитанника.</a:t>
            </a:r>
          </a:p>
          <a:p>
            <a:pPr algn="ctr">
              <a:spcBef>
                <a:spcPts val="0"/>
              </a:spcBef>
            </a:pPr>
            <a:r>
              <a:rPr lang="ru-RU" sz="1600" i="1" dirty="0">
                <a:solidFill>
                  <a:schemeClr val="accent1"/>
                </a:solidFill>
              </a:rPr>
              <a:t>Она должна меняться в зависимости от возрастных особенностей воспитанников, периода обучения, образовательной программы.</a:t>
            </a:r>
            <a:endParaRPr lang="ru-RU" sz="16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ru-RU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404664"/>
            <a:ext cx="6172200" cy="5616624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sz="2300" b="0" dirty="0">
                <a:solidFill>
                  <a:schemeClr val="accent1"/>
                </a:solidFill>
              </a:rPr>
              <a:t>Преимущество правильно созданной среды в том, что появляется возможность приобщать всех воспитанников к активной самостоятельной деятельности. Каждый воспитанник выбирает занятие по интересам в любом центре, что обеспечивается разнообразием предметного содержания, доступностью и удобством размещения материалов. Воспитанники меньше конфликтуют между собой: редко ссорятся из–за игрового оборудования, пространства или материалов, поскольку увлечены интересной деятельностью. А это в свою очередь способствует положительному эмоциональному настрою  детей и свидетельствует об их жизнерадостности, открытости, желании посещать детский сад. </a:t>
            </a:r>
          </a:p>
          <a:p>
            <a:pPr algn="ctr"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Необходимо помнить о том, что развивающая предметно-пространственная среда в дошкольной организации, прежде всего, должна обеспечивать безопасность жизни воспитанников, а за тем, должна быть: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содержательно-насыщенной, развивающей;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трансформируемой;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полифункциональной;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вариативной;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доступной;</a:t>
            </a:r>
            <a:endParaRPr lang="ru-RU" sz="2300" b="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300" i="1" dirty="0">
                <a:solidFill>
                  <a:schemeClr val="accent1"/>
                </a:solidFill>
              </a:rPr>
              <a:t>• эстетически-привлекательной.</a:t>
            </a:r>
            <a:endParaRPr lang="ru-RU" sz="2300" b="0" dirty="0">
              <a:solidFill>
                <a:schemeClr val="accent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300" b="0" dirty="0">
                <a:solidFill>
                  <a:schemeClr val="accent1"/>
                </a:solidFill>
              </a:rPr>
              <a:t>Она не может быть построена окончательно. Необходима сложная, многоплановая и </a:t>
            </a:r>
            <a:r>
              <a:rPr lang="ru-RU" sz="2300" b="0" dirty="0" err="1">
                <a:solidFill>
                  <a:schemeClr val="accent1"/>
                </a:solidFill>
              </a:rPr>
              <a:t>высокотворческая</a:t>
            </a:r>
            <a:r>
              <a:rPr lang="ru-RU" sz="2300" b="0" dirty="0">
                <a:solidFill>
                  <a:schemeClr val="accent1"/>
                </a:solidFill>
              </a:rPr>
              <a:t> деятельность всех участников образовательного процесса. Дальнейшая работа предполагает осуществление поиска инновационных подходов к организации предметно–развивающей среды в ДОУ, а также развитие интереса родителей к указанной проблеме и мотивирование стремления к взаимодействию.</a:t>
            </a:r>
          </a:p>
          <a:p>
            <a:pPr algn="just">
              <a:spcBef>
                <a:spcPts val="0"/>
              </a:spcBef>
            </a:pPr>
            <a:r>
              <a:rPr lang="ru-RU" sz="2300" b="0" dirty="0">
                <a:solidFill>
                  <a:schemeClr val="accent1"/>
                </a:solidFill>
              </a:rPr>
              <a:t>В дошкольных образовательных организациях предметно – пространственная развивающая среда организована с учётом требований ФГОС дошкольного образования, где чётко прослеживаются все образовательные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16561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04664"/>
            <a:ext cx="6172200" cy="129614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Центр театрализованной деятельности.</a:t>
            </a:r>
            <a:br>
              <a:rPr lang="ru-RU" sz="3200" b="1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286000" y="1844824"/>
            <a:ext cx="6172200" cy="453009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Важный объект развивающей среды, с которого можно начать оснащение группы. </a:t>
            </a:r>
            <a:r>
              <a:rPr lang="ru-RU" dirty="0">
                <a:solidFill>
                  <a:schemeClr val="accent1"/>
                </a:solidFill>
              </a:rPr>
              <a:t>П</a:t>
            </a:r>
            <a:r>
              <a:rPr lang="ru-RU" b="1" dirty="0">
                <a:solidFill>
                  <a:schemeClr val="accent1"/>
                </a:solidFill>
              </a:rPr>
              <a:t>оскольку именно театрализованная деятельность помогает сплотить группу, объединить детей интересной идеей, новой для них деятельностью. В театре дети раскрываются, демонстрируя неожиданные грани своего характера. Робкие и застенчивые становятся уверенными и активными. В театральном уголке размещаются ширма, маски сказочных персонажей, различные виды театра - кукольный, пальчиковый, настольный, теневой. </a:t>
            </a:r>
          </a:p>
          <a:p>
            <a:r>
              <a:rPr lang="ru-RU" dirty="0">
                <a:solidFill>
                  <a:schemeClr val="accent1"/>
                </a:solidFill>
              </a:rPr>
              <a:t>Музыка превосходный учитель для детей. Для детей очень важно знакомится с разнообразием музыкальных инструментов и звуками, которые они нам дарят. В данном центре размещены различные бубны, маракасы, ксилофон, бубенцы, звонок, колокольчик, дудочка, гитара.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6D6D8-B8AA-41CC-B26C-41822891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Цент театрализованной деятельности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3CD0735-38A1-44D1-AD47-47A296E94E8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3657600" cy="425536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C09AA3-0E90-4C0C-AF6F-03DD8D9624B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5" y="1916832"/>
            <a:ext cx="3429000" cy="4255368"/>
          </a:xfrm>
        </p:spPr>
      </p:pic>
    </p:spTree>
    <p:extLst>
      <p:ext uri="{BB962C8B-B14F-4D97-AF65-F5344CB8AC3E}">
        <p14:creationId xmlns:p14="http://schemas.microsoft.com/office/powerpoint/2010/main" val="363669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Цент сюжетно-ролевых игр.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1124744"/>
            <a:ext cx="6172200" cy="52501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Дети обожают переодеваться и подражать взрослым. И в этом им поможет центр сюжетно-ролевых игр. </a:t>
            </a:r>
            <a:endParaRPr lang="ru-RU" b="0" dirty="0"/>
          </a:p>
          <a:p>
            <a:endParaRPr lang="ru-RU" b="0" dirty="0"/>
          </a:p>
          <a:p>
            <a:endParaRPr lang="ru-RU" b="0" dirty="0"/>
          </a:p>
          <a:p>
            <a:endParaRPr lang="ru-RU" b="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8F641-947D-427C-8964-5149D3E0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060848"/>
            <a:ext cx="5884118" cy="4797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35B74F-DD74-4EB3-8893-1330F15B5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4176464" cy="3672408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accent1"/>
                </a:solidFill>
              </a:rPr>
              <a:t>Центр ПДД.</a:t>
            </a:r>
            <a:br>
              <a:rPr lang="ru-RU" sz="2000" dirty="0"/>
            </a:br>
            <a:br>
              <a:rPr lang="ru-RU" sz="1400" dirty="0">
                <a:solidFill>
                  <a:schemeClr val="accent1"/>
                </a:solidFill>
              </a:rPr>
            </a:br>
            <a:br>
              <a:rPr lang="ru-RU" sz="1600" dirty="0"/>
            </a:b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D099F-23E0-4842-A4ED-C0BE2FFD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813690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A4806-53B0-4704-9DC2-5DEF4AF8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Уголок уединения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76CFB2-55BD-495E-B799-C6E0F650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623312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6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1"/>
                </a:solidFill>
              </a:rPr>
              <a:t>Центр природы.</a:t>
            </a:r>
            <a:br>
              <a:rPr lang="ru-RU" sz="3200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21168" y="1069144"/>
            <a:ext cx="6137031" cy="53057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9D42E-D208-4B89-8E80-A13BBE9A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4" y="1077314"/>
            <a:ext cx="7856805" cy="57888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437</TotalTime>
  <Words>792</Words>
  <Application>Microsoft Office PowerPoint</Application>
  <PresentationFormat>Экран (4:3)</PresentationFormat>
  <Paragraphs>89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Century Schoolbook</vt:lpstr>
      <vt:lpstr>Wingdings</vt:lpstr>
      <vt:lpstr>Wingdings 2</vt:lpstr>
      <vt:lpstr>Эркер</vt:lpstr>
      <vt:lpstr>Презентация по теме  «Организация развивающей предметно-пространственной среды в соответствии  с ФГОС ДО» </vt:lpstr>
      <vt:lpstr>РППС в ДОУ</vt:lpstr>
      <vt:lpstr>Центр театрализованной деятельности. </vt:lpstr>
      <vt:lpstr>Цент театрализованной деятельности </vt:lpstr>
      <vt:lpstr>Цент сюжетно-ролевых игр. </vt:lpstr>
      <vt:lpstr>Презентация PowerPoint</vt:lpstr>
      <vt:lpstr>Центр ПДД.   </vt:lpstr>
      <vt:lpstr>Уголок уединения </vt:lpstr>
      <vt:lpstr>Центр природы. </vt:lpstr>
      <vt:lpstr>Презентация PowerPoint</vt:lpstr>
      <vt:lpstr>Презентация PowerPoint</vt:lpstr>
      <vt:lpstr>Центр конструирования и моделирования включает в себя следующее оборудование:</vt:lpstr>
      <vt:lpstr>Презентация PowerPoint</vt:lpstr>
      <vt:lpstr>Центр математического развития.</vt:lpstr>
      <vt:lpstr>Презентация PowerPoint</vt:lpstr>
      <vt:lpstr>Содержание речевого уголка:</vt:lpstr>
      <vt:lpstr>Литературный центр. Библиотека.  </vt:lpstr>
      <vt:lpstr>Спортивный уголок</vt:lpstr>
      <vt:lpstr>Центр художественного творчества</vt:lpstr>
      <vt:lpstr>Уголок для родителей</vt:lpstr>
      <vt:lpstr>Презентация PowerPoint</vt:lpstr>
      <vt:lpstr>Презентация PowerPoint</vt:lpstr>
      <vt:lpstr>Спасибо за внимание.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67</cp:revision>
  <dcterms:created xsi:type="dcterms:W3CDTF">2021-02-03T11:15:23Z</dcterms:created>
  <dcterms:modified xsi:type="dcterms:W3CDTF">2023-03-25T07:48:57Z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412553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