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9" r:id="rId9"/>
    <p:sldId id="279" r:id="rId10"/>
    <p:sldId id="266" r:id="rId11"/>
    <p:sldId id="280" r:id="rId12"/>
    <p:sldId id="267" r:id="rId13"/>
    <p:sldId id="268" r:id="rId14"/>
    <p:sldId id="282" r:id="rId15"/>
    <p:sldId id="269" r:id="rId16"/>
    <p:sldId id="298" r:id="rId17"/>
    <p:sldId id="271" r:id="rId18"/>
    <p:sldId id="284" r:id="rId19"/>
    <p:sldId id="285" r:id="rId20"/>
    <p:sldId id="272" r:id="rId21"/>
    <p:sldId id="289" r:id="rId22"/>
    <p:sldId id="273" r:id="rId23"/>
    <p:sldId id="286" r:id="rId24"/>
    <p:sldId id="287" r:id="rId25"/>
    <p:sldId id="270" r:id="rId26"/>
    <p:sldId id="276" r:id="rId27"/>
    <p:sldId id="291" r:id="rId28"/>
    <p:sldId id="277" r:id="rId29"/>
    <p:sldId id="292" r:id="rId30"/>
    <p:sldId id="278" r:id="rId31"/>
    <p:sldId id="294" r:id="rId32"/>
    <p:sldId id="295" r:id="rId33"/>
    <p:sldId id="297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cdn2.arhivurokov.ru/multiurok/html/2018/04/16/s_5ad48c82f3ff8/883888_2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3551"/>
            <a:ext cx="7809116" cy="61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" y="0"/>
            <a:ext cx="913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wezdocha3.edusite.ru/images/zvezdyisayt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2" y="3755500"/>
            <a:ext cx="362007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up/datai/239297/0005-016-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77" y="34142"/>
            <a:ext cx="16503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Организация развивающей предметно – пространственной</a:t>
            </a:r>
            <a:br>
              <a:rPr lang="ru-RU" b="1" dirty="0"/>
            </a:br>
            <a:r>
              <a:rPr lang="ru-RU" b="1" dirty="0"/>
              <a:t> среды в средней  группе по ФГОС 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653136"/>
            <a:ext cx="5688632" cy="1296144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</a:rPr>
              <a:t>Воспитатель:</a:t>
            </a:r>
          </a:p>
          <a:p>
            <a:pPr algn="r"/>
            <a:r>
              <a:rPr lang="ru-RU" sz="2800" dirty="0">
                <a:solidFill>
                  <a:srgbClr val="002060"/>
                </a:solidFill>
              </a:rPr>
              <a:t>Кулешова Е.С.</a:t>
            </a:r>
          </a:p>
          <a:p>
            <a:pPr algn="r"/>
            <a:r>
              <a:rPr lang="ru-RU" sz="2800" dirty="0">
                <a:solidFill>
                  <a:srgbClr val="002060"/>
                </a:solidFill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5990129"/>
            <a:ext cx="2987824" cy="908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713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Центр </a:t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сюжетно-ролевых игр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Атрибуты </a:t>
            </a:r>
            <a:r>
              <a:rPr lang="ru-RU" dirty="0"/>
              <a:t> для игр «Дочки-матери», «Детский сад», «Магазин», «Больница», «Аптека», «Парикмахерская», «Кафе», «Строители», «Зоопарк» , «Водители»и др.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Куклы девочки и мальчики.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Дикие и домашние животные.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Транспорт разного вида и назначения.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Кукольная мебель и посуда.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Муляжи овощей, фруктов и продуктов питания.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Набор детской мебели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186DD2-54CE-425F-8F84-5917CFCAA3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86893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E39C-6D11-438A-979C-1040FFA3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сюжетно-ролевых игр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2B6514C-0184-4C4A-BAF0-93BCE4D6A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16536" cy="4525963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1573CAA-64B6-4DDA-9EA4-0619F428D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00199"/>
            <a:ext cx="4392488" cy="4525963"/>
          </a:xfrm>
        </p:spPr>
      </p:pic>
    </p:spTree>
    <p:extLst>
      <p:ext uri="{BB962C8B-B14F-4D97-AF65-F5344CB8AC3E}">
        <p14:creationId xmlns:p14="http://schemas.microsoft.com/office/powerpoint/2010/main" val="40152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Центр  </a:t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строительно-конструктивных игр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Крупный и мелкий строительный материал.</a:t>
            </a:r>
          </a:p>
          <a:p>
            <a:r>
              <a:rPr lang="ru-RU" dirty="0"/>
              <a:t>Конструкторы с разными деталями и способами крепления деталей.</a:t>
            </a:r>
          </a:p>
          <a:p>
            <a:r>
              <a:rPr lang="ru-RU" dirty="0"/>
              <a:t>Напольные модули.</a:t>
            </a:r>
          </a:p>
          <a:p>
            <a:r>
              <a:rPr lang="ru-RU" dirty="0"/>
              <a:t>Игры типа «</a:t>
            </a:r>
            <a:r>
              <a:rPr lang="ru-RU" dirty="0" err="1"/>
              <a:t>Танграм</a:t>
            </a:r>
            <a:r>
              <a:rPr lang="ru-RU" dirty="0"/>
              <a:t>».</a:t>
            </a:r>
          </a:p>
          <a:p>
            <a:r>
              <a:rPr lang="ru-RU" dirty="0"/>
              <a:t>Простейшие чертежи.</a:t>
            </a:r>
          </a:p>
          <a:p>
            <a:r>
              <a:rPr lang="ru-RU" dirty="0"/>
              <a:t>Опорные схемы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6D295F-F817-4A6F-9E68-1EBA32C33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4210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Центр</a:t>
            </a:r>
            <a:r>
              <a:rPr lang="ru-RU" sz="3600" dirty="0"/>
              <a:t> </a:t>
            </a:r>
            <a:r>
              <a:rPr lang="ru-RU" sz="3600" dirty="0">
                <a:latin typeface="+mn-lt"/>
              </a:rPr>
              <a:t>творчества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Autofit/>
          </a:bodyPr>
          <a:lstStyle/>
          <a:p>
            <a:r>
              <a:rPr lang="ru-RU" sz="1600" dirty="0"/>
              <a:t>Оборудования для изобразительной деятельности:</a:t>
            </a:r>
          </a:p>
          <a:p>
            <a:r>
              <a:rPr lang="ru-RU" sz="1600" dirty="0"/>
              <a:t>Трафареты, лекала, геометрические формы, силуэты.</a:t>
            </a:r>
          </a:p>
          <a:p>
            <a:r>
              <a:rPr lang="ru-RU" sz="1600" dirty="0"/>
              <a:t> Краски, кисти, карандаши, мелки, фломастеры.</a:t>
            </a:r>
          </a:p>
          <a:p>
            <a:r>
              <a:rPr lang="ru-RU" sz="1600" dirty="0"/>
              <a:t> Белая и цветная бумага и картон.</a:t>
            </a:r>
          </a:p>
          <a:p>
            <a:r>
              <a:rPr lang="ru-RU" sz="1600" dirty="0"/>
              <a:t> Ножницы, клей.</a:t>
            </a:r>
          </a:p>
          <a:p>
            <a:r>
              <a:rPr lang="ru-RU" sz="1600" dirty="0"/>
              <a:t> Пластилин, салфетки.</a:t>
            </a:r>
          </a:p>
          <a:p>
            <a:r>
              <a:rPr lang="ru-RU" sz="1600" dirty="0"/>
              <a:t> Губки, штампы, тампоны.</a:t>
            </a:r>
          </a:p>
          <a:p>
            <a:r>
              <a:rPr lang="ru-RU" sz="1600" dirty="0"/>
              <a:t> Стеклышки, свечи.</a:t>
            </a:r>
          </a:p>
          <a:p>
            <a:r>
              <a:rPr lang="ru-RU" sz="1600" dirty="0"/>
              <a:t>Силуэты, одежды, предметов декоративно-прикладного искусства. </a:t>
            </a:r>
          </a:p>
          <a:p>
            <a:r>
              <a:rPr lang="ru-RU" sz="1600" dirty="0"/>
              <a:t>Образцы декоративного рисования: Хохлома, дымка, гжель, Городец. Схемы, алгоритмы изображения человека, животных и т.д. Игрушки матрешки, ложки, пасхальное яйцо с гжельской росписью. 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313F95-6B90-41F5-BF49-0BF26C9FAC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1"/>
            <a:ext cx="4038600" cy="456937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14954A-B32A-45E7-BAF3-80BCB5186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Центр </a:t>
            </a:r>
            <a:r>
              <a:rPr lang="ru-RU" sz="3600" dirty="0">
                <a:latin typeface="+mn-lt"/>
              </a:rPr>
              <a:t>спорта и здоровья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Спортивное оборудование:</a:t>
            </a:r>
          </a:p>
          <a:p>
            <a:r>
              <a:rPr lang="ru-RU" dirty="0"/>
              <a:t> скакалки, кегли, </a:t>
            </a:r>
          </a:p>
          <a:p>
            <a:r>
              <a:rPr lang="ru-RU" dirty="0"/>
              <a:t> обручи и мячи разного размера и др.</a:t>
            </a:r>
          </a:p>
          <a:p>
            <a:r>
              <a:rPr lang="ru-RU" dirty="0"/>
              <a:t>Дорожки здоровья</a:t>
            </a:r>
          </a:p>
          <a:p>
            <a:r>
              <a:rPr lang="ru-RU" dirty="0"/>
              <a:t>Нестандартное спортивное оборудование, сделанное своими руками.</a:t>
            </a:r>
          </a:p>
          <a:p>
            <a:r>
              <a:rPr lang="ru-RU" dirty="0"/>
              <a:t>Картотека подвижных игр.</a:t>
            </a:r>
          </a:p>
          <a:p>
            <a:r>
              <a:rPr lang="ru-RU" dirty="0"/>
              <a:t>Атрибуты для подвижных игр.</a:t>
            </a:r>
          </a:p>
          <a:p>
            <a:r>
              <a:rPr lang="ru-RU" dirty="0"/>
              <a:t>Иллюстрации и плакаты о спорте.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347EAD-2A35-4122-895F-38EA0F737C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1"/>
            <a:ext cx="4038600" cy="31683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917C9-66A2-4C2A-9974-1CC4C7B0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здоровья и спорта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E3CF9C-402B-4C85-8E25-E6C2FD8A9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6379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Центр театрально – музыкальной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 Костюмы, маски, атрибуты для постановки сказок.</a:t>
            </a:r>
          </a:p>
          <a:p>
            <a:r>
              <a:rPr lang="ru-RU" dirty="0"/>
              <a:t>Куклы и игрушки для различных видов театра (плоскостной, стержневой, кукольный , настольный, пальчиковый).</a:t>
            </a:r>
          </a:p>
          <a:p>
            <a:r>
              <a:rPr lang="ru-RU" dirty="0"/>
              <a:t>Ширма для театральной деятельности.</a:t>
            </a:r>
          </a:p>
          <a:p>
            <a:r>
              <a:rPr lang="ru-RU" dirty="0"/>
              <a:t>Музыкальные инструменты: металлофон (2 шт.), дудочка, свистульки, барабан, бубен, гармошка, маракасы (5 шт.) , игрушки </a:t>
            </a:r>
            <a:r>
              <a:rPr lang="ru-RU" dirty="0" err="1"/>
              <a:t>шумелки</a:t>
            </a:r>
            <a:r>
              <a:rPr lang="ru-RU" dirty="0"/>
              <a:t>, губные гармошки, гитара.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Фонотека, в которой находятся записи детских песен, классической и народной музыки, различные музыкальные сказки, а также музыкальные игры. </a:t>
            </a: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E033A0C-2E7F-4F9F-86D3-79B2E99A31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5476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2D35-851D-4545-8C88-8E1CF5EA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 театрально-музыкальной деятельности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0B6928D-513A-402F-B52D-D994198A7D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648720" cy="4525963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7F26A0B-BF4F-4495-88D7-71F4CA97F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3888432" cy="4525963"/>
          </a:xfrm>
        </p:spPr>
      </p:pic>
    </p:spTree>
    <p:extLst>
      <p:ext uri="{BB962C8B-B14F-4D97-AF65-F5344CB8AC3E}">
        <p14:creationId xmlns:p14="http://schemas.microsoft.com/office/powerpoint/2010/main" val="233602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DB7E9-82DB-47D6-9ACF-7B31C4E1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 театрально-музыкальной деятельности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C1E7F2E-DA35-43FC-9D19-630CC439B8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6827337-0D3B-4505-B8BD-7039BC25A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21689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08720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такой стороны воспитания, на которую обстановка не оказывала бы влияния,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нет способности, которая не находилась бы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прямой зависимости от непосредственно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окружающего ребенка конкретного мира…</a:t>
            </a: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Е.И. Тихеева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Центр Безопасности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Макет с изображением дорог, пешеходных переходов, улиц, перекрестков.</a:t>
            </a:r>
          </a:p>
          <a:p>
            <a:r>
              <a:rPr lang="ru-RU" dirty="0"/>
              <a:t>Мелкий транспорт.</a:t>
            </a:r>
          </a:p>
          <a:p>
            <a:r>
              <a:rPr lang="ru-RU" dirty="0"/>
              <a:t>Макеты домов, деревьев, набор дорожных знаков, светофор.</a:t>
            </a:r>
          </a:p>
          <a:p>
            <a:r>
              <a:rPr lang="ru-RU" dirty="0"/>
              <a:t>Небольшие игрушки (мелкий автотранспорт, фигурки людей и животных).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0268994-334D-404E-933E-2BF632A01B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5"/>
            <a:ext cx="4038600" cy="435334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1D5D6-CDFB-4C69-9A0E-16AFC982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Экспериментально-экологический </a:t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r>
              <a:rPr lang="ru-RU" sz="4000" dirty="0">
                <a:solidFill>
                  <a:srgbClr val="002060"/>
                </a:solidFill>
                <a:latin typeface="+mn-lt"/>
              </a:rPr>
              <a:t>центр</a:t>
            </a:r>
            <a:br>
              <a:rPr lang="ru-RU" dirty="0"/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 по разделам: песок и вода, звук, магниты, бумага, стекло, резина.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Приборы-помощники: увеличительное стекло, песочные часы, микроскопы, спиртовка.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Прозрачные и непрозрачные сосуды разной конфигурации и объема.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Мерные ложки (от детского питания) и стаканчики.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Сита и воронки. Гибкие пластиковые или резиновые трубочки, соломки для коктейля.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Щетки, совочки, тряпки.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Природный материал.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Разные виды бумаги.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Различный бросовый материал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65F43FD-1183-4344-905F-4B3DF344C9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63930"/>
            <a:ext cx="4038600" cy="41985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5BCA2-A21E-4467-9D40-193E636E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Экспериментально-экологический центр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59DC56-D6C1-4728-B1A0-ABD05999B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2596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CC74D12-6B43-40D2-9383-9BF7D821D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311353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4AFB6-83CF-457F-84B7-F946AC64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Экспериментально-экологический центр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11F2678-5043-4C56-844E-40F657D248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3FE9869-2005-4FE8-BB17-B0CF0B79C1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421089"/>
          </a:xfrm>
        </p:spPr>
      </p:pic>
    </p:spTree>
    <p:extLst>
      <p:ext uri="{BB962C8B-B14F-4D97-AF65-F5344CB8AC3E}">
        <p14:creationId xmlns:p14="http://schemas.microsoft.com/office/powerpoint/2010/main" val="1723818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Книжный центр</a:t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книги по программе: сказки, рассказы, сборники скороговорок и </a:t>
            </a:r>
            <a:r>
              <a:rPr lang="ru-RU" dirty="0" err="1"/>
              <a:t>чистоговорок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справочная литература (по истории родного города, края, географии)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BF11AA3-B1AF-4EA4-8217-7542598983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259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Центр патриотического воспитания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03860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Arial" charset="0"/>
              </a:rPr>
              <a:t>Символика Российской Федерации(герб, флаг, гимн).</a:t>
            </a:r>
          </a:p>
          <a:p>
            <a:r>
              <a:rPr lang="ru-RU" dirty="0">
                <a:latin typeface="Arial" charset="0"/>
              </a:rPr>
              <a:t>Символика Красноярского края.</a:t>
            </a:r>
          </a:p>
          <a:p>
            <a:r>
              <a:rPr lang="ru-RU" dirty="0">
                <a:latin typeface="Arial" charset="0"/>
              </a:rPr>
              <a:t>Символика г. Назарово.</a:t>
            </a:r>
          </a:p>
          <a:p>
            <a:r>
              <a:rPr lang="ru-RU" dirty="0">
                <a:latin typeface="Arial" charset="0"/>
              </a:rPr>
              <a:t>Карты России и Красноярского края.</a:t>
            </a:r>
          </a:p>
          <a:p>
            <a:r>
              <a:rPr lang="ru-RU" dirty="0">
                <a:latin typeface="Arial" charset="0"/>
              </a:rPr>
              <a:t>Иллюстрации и плакаты различной тематики.</a:t>
            </a:r>
          </a:p>
          <a:p>
            <a:r>
              <a:rPr lang="ru-RU" dirty="0">
                <a:latin typeface="Arial" charset="0"/>
              </a:rPr>
              <a:t>Книги растительного и животного мира.</a:t>
            </a:r>
          </a:p>
          <a:p>
            <a:r>
              <a:rPr lang="ru-RU" dirty="0">
                <a:latin typeface="Arial" charset="0"/>
              </a:rPr>
              <a:t>Энциклопедии.</a:t>
            </a:r>
          </a:p>
          <a:p>
            <a:r>
              <a:rPr lang="ru-RU" dirty="0">
                <a:latin typeface="Arial" charset="0"/>
              </a:rPr>
              <a:t>Фотографии г. Назарово.</a:t>
            </a:r>
          </a:p>
          <a:p>
            <a:r>
              <a:rPr lang="ru-RU" dirty="0">
                <a:latin typeface="Arial" charset="0"/>
              </a:rPr>
              <a:t>Проекты о г. Назарово.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71EEBD6-010E-4819-BCEB-5B59854901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10445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10956-5118-433D-994E-0C10CC3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 патриотического воспитания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2943784-5D5C-4610-95C8-7CAA2A2B2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34908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8364941-3024-4595-9A6E-63ECDE6F6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205064"/>
          </a:xfrm>
        </p:spPr>
      </p:pic>
    </p:spTree>
    <p:extLst>
      <p:ext uri="{BB962C8B-B14F-4D97-AF65-F5344CB8AC3E}">
        <p14:creationId xmlns:p14="http://schemas.microsoft.com/office/powerpoint/2010/main" val="6698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Центр уединения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«Уголок уединения» — это место, где ребёнок в детском саду может ощутить себя в полной безопасности, может успокоится, расслабиться, поиграть с любимой игрушкой, рассмотреть фотографии, книги, «позвонить» маме, или просто помечтать.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84662CC-962F-497F-85C5-951DD7BA96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812233" cy="485740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BC976-F0B4-4FEB-BCFC-8777C695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дежурства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80590C-D491-49FF-8A65-613EDB9A4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-1"/>
          <a:stretch/>
        </p:blipFill>
        <p:spPr>
          <a:xfrm>
            <a:off x="1187624" y="1600200"/>
            <a:ext cx="6480720" cy="4525963"/>
          </a:xfrm>
        </p:spPr>
      </p:pic>
    </p:spTree>
    <p:extLst>
      <p:ext uri="{BB962C8B-B14F-4D97-AF65-F5344CB8AC3E}">
        <p14:creationId xmlns:p14="http://schemas.microsoft.com/office/powerpoint/2010/main" val="170985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это комплекс условий, которые обеспечивают развитие детей в дошкольном учреждении.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Одним из компонентов образовательной среды является развивающая предметно - пространственная среда.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обеспечивает максимальную реализацию образовательного потенциала пространства группы, участка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ИНФОРМАЦИОННЫЕ СТЕНДЫ ДЛЯ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C2B351-9523-462E-8A13-E3EC39521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363272" cy="49545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2C4C9-73CD-4203-A636-EFFD66F5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69127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8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CA065-60E1-4816-9FD8-0798F0D2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творчества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54F700-D2B3-4969-882C-157EFFB870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2" y="1600200"/>
            <a:ext cx="4038600" cy="4526558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BCEFB0-DD6C-4D1C-8DDB-22A1EB86E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6558"/>
          </a:xfrm>
        </p:spPr>
      </p:pic>
    </p:spTree>
    <p:extLst>
      <p:ext uri="{BB962C8B-B14F-4D97-AF65-F5344CB8AC3E}">
        <p14:creationId xmlns:p14="http://schemas.microsoft.com/office/powerpoint/2010/main" val="239435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FD583-F36D-4B76-B76B-37322D23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здоровья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FD66C1-21DB-45BB-955D-8E548857F7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0C29AE2-57FD-4DB9-AB2B-067519820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716536" cy="4525963"/>
          </a:xfrm>
        </p:spPr>
      </p:pic>
    </p:spTree>
    <p:extLst>
      <p:ext uri="{BB962C8B-B14F-4D97-AF65-F5344CB8AC3E}">
        <p14:creationId xmlns:p14="http://schemas.microsoft.com/office/powerpoint/2010/main" val="1132613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908720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игровые материалы, пособия находятся в свободном доступе для детей. Очень важно не только сделать всё доступным, но и помочь детям правильно и рационально это использовать.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13285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Созданная развивающая предметно-пространственная среда в нашей группе обеспечивает детям чувство психологической защищенности, помогает формированию личности, развитию способностей и овладению разными способами деятельности. Оформление групповых помещений вызывает у детей чувство радости, эмоционально-положительное отношение к ДОУ, желание посещать его, обогащает новыми впечатлениями и знаниями, побуждает к активной, творческой деятельности, способствует их интеллектуальному развитию.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charset="0"/>
              </a:rPr>
              <a:t>ОБРАЗОВАТЕЛЬНЫЕ ОБЛАСТИ </a:t>
            </a:r>
            <a:br>
              <a:rPr lang="ru-RU" sz="3600" dirty="0">
                <a:solidFill>
                  <a:srgbClr val="002060"/>
                </a:solidFill>
                <a:latin typeface="Arial" charset="0"/>
              </a:rPr>
            </a:br>
            <a:r>
              <a:rPr lang="ru-RU" sz="3600" dirty="0">
                <a:solidFill>
                  <a:srgbClr val="002060"/>
                </a:solidFill>
                <a:latin typeface="Arial" charset="0"/>
              </a:rPr>
              <a:t>ПО  ФГОС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Речевое развитие.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Насыщенность среды.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пространства.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материалов.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Вариативность среды.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Безопасность предметно-пространственной среды.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Доступность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charset="0"/>
              </a:rPr>
              <a:t>ОРИЕНТИРЫ РАЗВИТИЯ ДЕТЕЙ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последовательное изменение предметно-игровой среды в соответствии с возрастом детей;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учет гендерных  особенностей и предпочтений детей;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направленность на развитие ребенка в соответствии с общечеловеческими ценностями, создание положительных отношений между детьми;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стимулирование творческих замыслов детей, индивидуальных творческих проявлений. Предметно-развивающая среда должна побуждать к фантазии и воображению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ЗОНЫ  РАЗВИВАЮЩЕГО ПРОСТРАНСТВА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4644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зона для деятельности, связанной с активным использованием пространства (разными видами игр,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возведением крупных игровых построек и т.п.);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зона для спокойной  деятельности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(уединения);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рабочая зона.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Центр Математики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3928" y="1268760"/>
            <a:ext cx="4762872" cy="5040560"/>
          </a:xfrm>
        </p:spPr>
        <p:txBody>
          <a:bodyPr>
            <a:noAutofit/>
          </a:bodyPr>
          <a:lstStyle/>
          <a:p>
            <a:r>
              <a:rPr lang="ru-RU" sz="1400" dirty="0"/>
              <a:t>.</a:t>
            </a:r>
          </a:p>
          <a:p>
            <a:r>
              <a:rPr lang="ru-RU" sz="1400" dirty="0"/>
              <a:t>Математические Счетный материал: игрушки, мелкие предметы, предметные картинки.</a:t>
            </a:r>
          </a:p>
          <a:p>
            <a:r>
              <a:rPr lang="ru-RU" sz="1400" dirty="0"/>
              <a:t>Занимательный и познавательный математический материал :рамки-вкладыши, логико-математические игры: палочки </a:t>
            </a:r>
            <a:r>
              <a:rPr lang="ru-RU" sz="1400" dirty="0" err="1"/>
              <a:t>Кюизенера</a:t>
            </a:r>
            <a:r>
              <a:rPr lang="ru-RU" sz="1400" dirty="0"/>
              <a:t>,  и др.</a:t>
            </a:r>
          </a:p>
          <a:p>
            <a:r>
              <a:rPr lang="ru-RU" sz="1400" dirty="0"/>
              <a:t>Наборы геометрических фигур  магнитной доски.</a:t>
            </a:r>
          </a:p>
          <a:p>
            <a:r>
              <a:rPr lang="ru-RU" sz="1400" dirty="0"/>
              <a:t>Наборы объемных геометрических фигур.</a:t>
            </a:r>
          </a:p>
          <a:p>
            <a:r>
              <a:rPr lang="ru-RU" sz="1400" dirty="0"/>
              <a:t>«Волшебные часы»: модели частей суток, времен года, месяцев, дней </a:t>
            </a:r>
            <a:r>
              <a:rPr lang="ru-RU" sz="1400" dirty="0" err="1"/>
              <a:t>неделиаборы</a:t>
            </a:r>
            <a:r>
              <a:rPr lang="ru-RU" sz="1400" dirty="0"/>
              <a:t>: палочки, цифры и геометрические фигуры </a:t>
            </a:r>
          </a:p>
          <a:p>
            <a:r>
              <a:rPr lang="ru-RU" sz="1400" dirty="0"/>
              <a:t>Мозаики, </a:t>
            </a:r>
            <a:r>
              <a:rPr lang="ru-RU" sz="1400" dirty="0" err="1"/>
              <a:t>пазлы</a:t>
            </a:r>
            <a:r>
              <a:rPr lang="ru-RU" sz="1400" dirty="0"/>
              <a:t>, игры типа «</a:t>
            </a:r>
            <a:r>
              <a:rPr lang="ru-RU" sz="1400" dirty="0" err="1"/>
              <a:t>Танграм</a:t>
            </a:r>
            <a:r>
              <a:rPr lang="ru-RU" sz="1400" dirty="0"/>
              <a:t>», бусы, различные игрушки со шнуровками и застежками.</a:t>
            </a:r>
          </a:p>
          <a:p>
            <a:r>
              <a:rPr lang="ru-RU" sz="1400" dirty="0"/>
              <a:t>Часы песочные (на разные отрезки времени),часы наручные.</a:t>
            </a:r>
          </a:p>
          <a:p>
            <a:r>
              <a:rPr lang="ru-RU" sz="1400" dirty="0"/>
              <a:t>Настольно-печатные игры :«Геометрические формы», «Цвета», «Математические лото»,и д</a:t>
            </a:r>
          </a:p>
          <a:p>
            <a:r>
              <a:rPr lang="ru-RU" sz="1400" dirty="0"/>
              <a:t> Разнообразные дидактические игры:«Сравни елочки по высоте и длине», «Кто? Где?», «Мой день», «Часть и целое» и др.</a:t>
            </a:r>
          </a:p>
          <a:p>
            <a:r>
              <a:rPr lang="ru-RU" sz="1400" dirty="0"/>
              <a:t> Наборное полотно « Цифры».</a:t>
            </a:r>
          </a:p>
          <a:p>
            <a:r>
              <a:rPr lang="ru-RU" sz="1400" dirty="0"/>
              <a:t>Наборное полотно « Фигуры».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936F5E4-B8B9-4977-82EE-BF4D63D46E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610744" cy="4680520"/>
          </a:xfrm>
        </p:spPr>
      </p:pic>
    </p:spTree>
    <p:extLst>
      <p:ext uri="{BB962C8B-B14F-4D97-AF65-F5344CB8AC3E}">
        <p14:creationId xmlns:p14="http://schemas.microsoft.com/office/powerpoint/2010/main" val="7536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972C7-C3C0-4251-8BDC-B22C5F21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математики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3911CC-7875-4796-B5EA-3200B7A738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91000" cy="4525962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15A1026-9488-42B6-AC3B-4D662AD7B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3882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13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1097</Words>
  <Application>Microsoft Office PowerPoint</Application>
  <PresentationFormat>Экран (4:3)</PresentationFormat>
  <Paragraphs>135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Тема Office</vt:lpstr>
      <vt:lpstr>Организация развивающей предметно – пространственной  среды в средней  группе по ФГОС ДО</vt:lpstr>
      <vt:lpstr>Презентация PowerPoint</vt:lpstr>
      <vt:lpstr>Презентация PowerPoint</vt:lpstr>
      <vt:lpstr>ОБРАЗОВАТЕЛЬНЫЕ ОБЛАСТИ  ПО  ФГОС</vt:lpstr>
      <vt:lpstr>Требования к развивающей предметно-пространственной среде </vt:lpstr>
      <vt:lpstr>ОРИЕНТИРЫ РАЗВИТИЯ ДЕТЕЙ</vt:lpstr>
      <vt:lpstr>ЗОНЫ  РАЗВИВАЮЩЕГО ПРОСТРАНСТВА</vt:lpstr>
      <vt:lpstr>Центр Математики</vt:lpstr>
      <vt:lpstr>Центр математики </vt:lpstr>
      <vt:lpstr>Центр  сюжетно-ролевых игр</vt:lpstr>
      <vt:lpstr>Центр сюжетно-ролевых игр </vt:lpstr>
      <vt:lpstr>Центр   строительно-конструктивных игр</vt:lpstr>
      <vt:lpstr>Центр творчества</vt:lpstr>
      <vt:lpstr>Презентация PowerPoint</vt:lpstr>
      <vt:lpstr>Центр спорта и здоровья</vt:lpstr>
      <vt:lpstr>Центр здоровья и спорта </vt:lpstr>
      <vt:lpstr>Центр театрально – музыкальной деятельности</vt:lpstr>
      <vt:lpstr>Центр театрально-музыкальной деятельности </vt:lpstr>
      <vt:lpstr>Центр театрально-музыкальной деятельности </vt:lpstr>
      <vt:lpstr>Центр Безопасности</vt:lpstr>
      <vt:lpstr>Презентация PowerPoint</vt:lpstr>
      <vt:lpstr>Экспериментально-экологический  центр </vt:lpstr>
      <vt:lpstr>Экспериментально-экологический центр </vt:lpstr>
      <vt:lpstr>Экспериментально-экологический центр </vt:lpstr>
      <vt:lpstr>Книжный центр </vt:lpstr>
      <vt:lpstr>Центр патриотического воспитания </vt:lpstr>
      <vt:lpstr>Центр патриотического воспитания</vt:lpstr>
      <vt:lpstr>Центр уединения </vt:lpstr>
      <vt:lpstr>Уголок дежурства </vt:lpstr>
      <vt:lpstr>ИНФОРМАЦИОННЫЕ СТЕНДЫ ДЛЯ РОДИТЕЛЕЙ</vt:lpstr>
      <vt:lpstr>Презентация PowerPoint</vt:lpstr>
      <vt:lpstr>Уголок творчества </vt:lpstr>
      <vt:lpstr>Уголок здоровья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40</cp:revision>
  <dcterms:created xsi:type="dcterms:W3CDTF">2018-08-26T09:01:57Z</dcterms:created>
  <dcterms:modified xsi:type="dcterms:W3CDTF">2022-11-30T00:58:08Z</dcterms:modified>
</cp:coreProperties>
</file>