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2"/>
  </p:sldMasterIdLst>
  <p:notesMasterIdLst>
    <p:notesMasterId r:id="rId23"/>
  </p:notesMasterIdLst>
  <p:handoutMasterIdLst>
    <p:handoutMasterId r:id="rId24"/>
  </p:handoutMasterIdLst>
  <p:sldIdLst>
    <p:sldId id="6980" r:id="rId3"/>
    <p:sldId id="6967" r:id="rId4"/>
    <p:sldId id="6968" r:id="rId5"/>
    <p:sldId id="6988" r:id="rId6"/>
    <p:sldId id="6934" r:id="rId7"/>
    <p:sldId id="6989" r:id="rId8"/>
    <p:sldId id="6969" r:id="rId9"/>
    <p:sldId id="6990" r:id="rId10"/>
    <p:sldId id="6983" r:id="rId11"/>
    <p:sldId id="6981" r:id="rId12"/>
    <p:sldId id="6987" r:id="rId13"/>
    <p:sldId id="6984" r:id="rId14"/>
    <p:sldId id="6982" r:id="rId15"/>
    <p:sldId id="6986" r:id="rId16"/>
    <p:sldId id="6985" r:id="rId17"/>
    <p:sldId id="6991" r:id="rId18"/>
    <p:sldId id="6992" r:id="rId19"/>
    <p:sldId id="6975" r:id="rId20"/>
    <p:sldId id="6936" r:id="rId21"/>
    <p:sldId id="6947" r:id="rId22"/>
  </p:sldIdLst>
  <p:sldSz cx="18288000" cy="10287000"/>
  <p:notesSz cx="6858000" cy="9144000"/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co Project Proposal" id="{04E99239-5951-47A9-963E-6C1D28092487}">
          <p14:sldIdLst>
            <p14:sldId id="6980"/>
            <p14:sldId id="6967"/>
            <p14:sldId id="6968"/>
            <p14:sldId id="6988"/>
            <p14:sldId id="6934"/>
            <p14:sldId id="6989"/>
            <p14:sldId id="6969"/>
            <p14:sldId id="6990"/>
            <p14:sldId id="6983"/>
            <p14:sldId id="6981"/>
            <p14:sldId id="6987"/>
            <p14:sldId id="6984"/>
            <p14:sldId id="6982"/>
            <p14:sldId id="6986"/>
            <p14:sldId id="6985"/>
            <p14:sldId id="6991"/>
            <p14:sldId id="6992"/>
            <p14:sldId id="6975"/>
            <p14:sldId id="6936"/>
            <p14:sldId id="69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1DED9"/>
    <a:srgbClr val="E0DDD8"/>
    <a:srgbClr val="00B0EF"/>
    <a:srgbClr val="F0EFEB"/>
    <a:srgbClr val="EEE6DD"/>
    <a:srgbClr val="EEEDE9"/>
    <a:srgbClr val="EAE6E2"/>
    <a:srgbClr val="000000"/>
    <a:srgbClr val="E7E7E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94980" autoAdjust="0"/>
  </p:normalViewPr>
  <p:slideViewPr>
    <p:cSldViewPr snapToGrid="0" showGuides="1">
      <p:cViewPr varScale="1">
        <p:scale>
          <a:sx n="54" d="100"/>
          <a:sy n="54" d="100"/>
        </p:scale>
        <p:origin x="36" y="504"/>
      </p:cViewPr>
      <p:guideLst/>
    </p:cSldViewPr>
  </p:slideViewPr>
  <p:outlineViewPr>
    <p:cViewPr>
      <p:scale>
        <a:sx n="100" d="100"/>
        <a:sy n="100" d="100"/>
      </p:scale>
      <p:origin x="0" y="-528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325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702841842304373E-2"/>
          <c:y val="1.2331717745926157E-2"/>
          <c:w val="0.94583058562992095"/>
          <c:h val="0.9037572448576638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59-48C5-9866-24CC2253883C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5</c:v>
                </c:pt>
                <c:pt idx="5">
                  <c:v>6.2</c:v>
                </c:pt>
                <c:pt idx="6">
                  <c:v>7.9</c:v>
                </c:pt>
                <c:pt idx="7">
                  <c:v>9.8000000000000007</c:v>
                </c:pt>
                <c:pt idx="8">
                  <c:v>11.5</c:v>
                </c:pt>
                <c:pt idx="9">
                  <c:v>12.9</c:v>
                </c:pt>
                <c:pt idx="10">
                  <c:v>13.5</c:v>
                </c:pt>
                <c:pt idx="11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59-48C5-9866-24CC22538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-19648496"/>
        <c:axId val="-19670256"/>
      </c:barChart>
      <c:lineChart>
        <c:grouping val="standar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Notebook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2.4</c:v>
                </c:pt>
                <c:pt idx="4">
                  <c:v>3.7</c:v>
                </c:pt>
                <c:pt idx="5">
                  <c:v>5.5</c:v>
                </c:pt>
                <c:pt idx="6">
                  <c:v>6.7</c:v>
                </c:pt>
                <c:pt idx="7">
                  <c:v>8.6999999999999993</c:v>
                </c:pt>
                <c:pt idx="8">
                  <c:v>10.9</c:v>
                </c:pt>
                <c:pt idx="9">
                  <c:v>13.7</c:v>
                </c:pt>
                <c:pt idx="10">
                  <c:v>14.9</c:v>
                </c:pt>
                <c:pt idx="11">
                  <c:v>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59-48C5-9866-24CC22538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648496"/>
        <c:axId val="-19670256"/>
      </c:lineChart>
      <c:catAx>
        <c:axId val="-19648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670256"/>
        <c:crosses val="autoZero"/>
        <c:auto val="1"/>
        <c:lblAlgn val="ctr"/>
        <c:lblOffset val="100"/>
        <c:noMultiLvlLbl val="0"/>
      </c:catAx>
      <c:valAx>
        <c:axId val="-196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 Thin" charset="0"/>
                <a:cs typeface="Roboto Thin" charset="0"/>
              </a:defRPr>
            </a:pPr>
            <a:endParaRPr lang="ru-RU"/>
          </a:p>
        </c:txPr>
        <c:crossAx val="-1964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 Light" panose="00000400000000000000" pitchFamily="50" charset="0"/>
              <a:ea typeface="Microsoft YaHei Light" panose="020B0502040204020203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F343E-A4B4-4945-A289-F71CC24FF5E2}" type="datetimeFigureOut">
              <a:rPr lang="zh-CN" altLang="en-US" smtClean="0">
                <a:latin typeface="Montserrat Light" panose="00000400000000000000" pitchFamily="50" charset="0"/>
                <a:ea typeface="Microsoft YaHei Light" panose="020B0502040204020203" pitchFamily="34" charset="-122"/>
              </a:rPr>
              <a:t>2024/3/26</a:t>
            </a:fld>
            <a:endParaRPr lang="zh-CN" altLang="en-US">
              <a:latin typeface="Montserrat Light" panose="00000400000000000000" pitchFamily="50" charset="0"/>
              <a:ea typeface="Microsoft YaHei Light" panose="020B0502040204020203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 Light" panose="00000400000000000000" pitchFamily="50" charset="0"/>
              <a:ea typeface="Microsoft YaHei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E3BE7-4887-454D-AC07-8146F5385083}" type="slidenum">
              <a:rPr lang="zh-CN" altLang="en-US" smtClean="0">
                <a:latin typeface="Montserrat Light" panose="00000400000000000000" pitchFamily="50" charset="0"/>
                <a:ea typeface="Microsoft YaHei Light" panose="020B0502040204020203" pitchFamily="34" charset="-122"/>
              </a:rPr>
              <a:t>‹#›</a:t>
            </a:fld>
            <a:endParaRPr lang="zh-CN" altLang="en-US">
              <a:latin typeface="Montserrat Light" panose="00000400000000000000" pitchFamily="50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580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fld id="{184EC83E-688E-43DA-BB76-712D53DE601D}" type="datetimeFigureOut">
              <a:rPr lang="zh-CN" altLang="en-US" smtClean="0"/>
              <a:pPr/>
              <a:t>2024/3/26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Light" panose="00000400000000000000" pitchFamily="50" charset="0"/>
                <a:ea typeface="Microsoft YaHei Light" panose="020B0502040204020203" pitchFamily="34" charset="-122"/>
              </a:defRPr>
            </a:lvl1pPr>
          </a:lstStyle>
          <a:p>
            <a:fld id="{BFEC4DAE-4541-43CA-A4FF-DC618A162F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Montserrat Light" panose="00000400000000000000" pitchFamily="50" charset="0"/>
        <a:ea typeface="Microsoft YaHei Light" panose="020B0502040204020203" pitchFamily="34" charset="-122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Montserrat Light" panose="00000400000000000000" pitchFamily="50" charset="0"/>
        <a:ea typeface="Microsoft YaHei Light" panose="020B0502040204020203" pitchFamily="34" charset="-122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Montserrat Light" panose="00000400000000000000" pitchFamily="50" charset="0"/>
        <a:ea typeface="Microsoft YaHei Light" panose="020B0502040204020203" pitchFamily="34" charset="-122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Montserrat Light" panose="00000400000000000000" pitchFamily="50" charset="0"/>
        <a:ea typeface="Microsoft YaHei Light" panose="020B0502040204020203" pitchFamily="34" charset="-122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Montserrat Light" panose="00000400000000000000" pitchFamily="50" charset="0"/>
        <a:ea typeface="Microsoft YaHei Light" panose="020B0502040204020203" pitchFamily="34" charset="-122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62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13B9050-2DE9-4520-8B3C-83A6BCBD48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6986" y="5452862"/>
            <a:ext cx="4651864" cy="4010227"/>
          </a:xfrm>
          <a:custGeom>
            <a:avLst/>
            <a:gdLst>
              <a:gd name="connsiteX0" fmla="*/ 2325932 w 4651864"/>
              <a:gd name="connsiteY0" fmla="*/ 0 h 4010227"/>
              <a:gd name="connsiteX1" fmla="*/ 4651864 w 4651864"/>
              <a:gd name="connsiteY1" fmla="*/ 4010227 h 4010227"/>
              <a:gd name="connsiteX2" fmla="*/ 0 w 4651864"/>
              <a:gd name="connsiteY2" fmla="*/ 4010227 h 40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1864" h="4010227">
                <a:moveTo>
                  <a:pt x="2325932" y="0"/>
                </a:moveTo>
                <a:lnTo>
                  <a:pt x="4651864" y="4010227"/>
                </a:lnTo>
                <a:lnTo>
                  <a:pt x="0" y="40102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69C74BD-2054-4DB8-A345-63BC8FBC27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53633" y="5246621"/>
            <a:ext cx="4651864" cy="4010227"/>
          </a:xfrm>
          <a:custGeom>
            <a:avLst/>
            <a:gdLst>
              <a:gd name="connsiteX0" fmla="*/ 0 w 4651864"/>
              <a:gd name="connsiteY0" fmla="*/ 0 h 4010227"/>
              <a:gd name="connsiteX1" fmla="*/ 4651864 w 4651864"/>
              <a:gd name="connsiteY1" fmla="*/ 0 h 4010227"/>
              <a:gd name="connsiteX2" fmla="*/ 2325932 w 4651864"/>
              <a:gd name="connsiteY2" fmla="*/ 4010227 h 40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1864" h="4010227">
                <a:moveTo>
                  <a:pt x="0" y="0"/>
                </a:moveTo>
                <a:lnTo>
                  <a:pt x="4651864" y="0"/>
                </a:lnTo>
                <a:lnTo>
                  <a:pt x="2325932" y="40102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D87B62-0129-43A3-A593-780517617A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2503" y="1030153"/>
            <a:ext cx="4651864" cy="4010227"/>
          </a:xfrm>
          <a:custGeom>
            <a:avLst/>
            <a:gdLst>
              <a:gd name="connsiteX0" fmla="*/ 2325932 w 4651864"/>
              <a:gd name="connsiteY0" fmla="*/ 0 h 4010227"/>
              <a:gd name="connsiteX1" fmla="*/ 4651864 w 4651864"/>
              <a:gd name="connsiteY1" fmla="*/ 4010227 h 4010227"/>
              <a:gd name="connsiteX2" fmla="*/ 0 w 4651864"/>
              <a:gd name="connsiteY2" fmla="*/ 4010227 h 40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1864" h="4010227">
                <a:moveTo>
                  <a:pt x="2325932" y="0"/>
                </a:moveTo>
                <a:lnTo>
                  <a:pt x="4651864" y="4010227"/>
                </a:lnTo>
                <a:lnTo>
                  <a:pt x="0" y="40102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DE89F75-AFA1-44D1-93AE-6F470DA0D2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59150" y="823913"/>
            <a:ext cx="4651864" cy="4010227"/>
          </a:xfrm>
          <a:custGeom>
            <a:avLst/>
            <a:gdLst>
              <a:gd name="connsiteX0" fmla="*/ 0 w 4651864"/>
              <a:gd name="connsiteY0" fmla="*/ 0 h 4010227"/>
              <a:gd name="connsiteX1" fmla="*/ 4651864 w 4651864"/>
              <a:gd name="connsiteY1" fmla="*/ 0 h 4010227"/>
              <a:gd name="connsiteX2" fmla="*/ 2325932 w 4651864"/>
              <a:gd name="connsiteY2" fmla="*/ 4010227 h 40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1864" h="4010227">
                <a:moveTo>
                  <a:pt x="0" y="0"/>
                </a:moveTo>
                <a:lnTo>
                  <a:pt x="4651864" y="0"/>
                </a:lnTo>
                <a:lnTo>
                  <a:pt x="2325932" y="40102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2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0" grpId="0" animBg="1"/>
      <p:bldP spid="18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B96D98-C329-4F9B-A44F-39DEB9303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9954" y="0"/>
            <a:ext cx="12148046" cy="10287000"/>
          </a:xfrm>
          <a:custGeom>
            <a:avLst/>
            <a:gdLst>
              <a:gd name="connsiteX0" fmla="*/ 5939202 w 12148046"/>
              <a:gd name="connsiteY0" fmla="*/ 0 h 10287000"/>
              <a:gd name="connsiteX1" fmla="*/ 12148046 w 12148046"/>
              <a:gd name="connsiteY1" fmla="*/ 0 h 10287000"/>
              <a:gd name="connsiteX2" fmla="*/ 12148046 w 12148046"/>
              <a:gd name="connsiteY2" fmla="*/ 10287000 h 10287000"/>
              <a:gd name="connsiteX3" fmla="*/ 0 w 1214804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046" h="10287000">
                <a:moveTo>
                  <a:pt x="5939202" y="0"/>
                </a:moveTo>
                <a:lnTo>
                  <a:pt x="12148046" y="0"/>
                </a:lnTo>
                <a:lnTo>
                  <a:pt x="12148046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9788741-A1CF-49DB-ABFC-A957DD66CE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48046" cy="10287000"/>
          </a:xfrm>
          <a:custGeom>
            <a:avLst/>
            <a:gdLst>
              <a:gd name="connsiteX0" fmla="*/ 0 w 12148046"/>
              <a:gd name="connsiteY0" fmla="*/ 0 h 10287000"/>
              <a:gd name="connsiteX1" fmla="*/ 12148046 w 12148046"/>
              <a:gd name="connsiteY1" fmla="*/ 0 h 10287000"/>
              <a:gd name="connsiteX2" fmla="*/ 6208844 w 12148046"/>
              <a:gd name="connsiteY2" fmla="*/ 10287000 h 10287000"/>
              <a:gd name="connsiteX3" fmla="*/ 0 w 1214804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046" h="10287000">
                <a:moveTo>
                  <a:pt x="0" y="0"/>
                </a:moveTo>
                <a:lnTo>
                  <a:pt x="12148046" y="0"/>
                </a:lnTo>
                <a:lnTo>
                  <a:pt x="6208844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5DE7C5-3B16-4B4F-8CB7-48ECAE1BE0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9956" y="0"/>
            <a:ext cx="12148045" cy="10287000"/>
          </a:xfrm>
          <a:custGeom>
            <a:avLst/>
            <a:gdLst>
              <a:gd name="connsiteX0" fmla="*/ 5939201 w 12148045"/>
              <a:gd name="connsiteY0" fmla="*/ 0 h 10287000"/>
              <a:gd name="connsiteX1" fmla="*/ 12148045 w 12148045"/>
              <a:gd name="connsiteY1" fmla="*/ 0 h 10287000"/>
              <a:gd name="connsiteX2" fmla="*/ 12148045 w 12148045"/>
              <a:gd name="connsiteY2" fmla="*/ 10287000 h 10287000"/>
              <a:gd name="connsiteX3" fmla="*/ 0 w 12148045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045" h="10287000">
                <a:moveTo>
                  <a:pt x="5939201" y="0"/>
                </a:moveTo>
                <a:lnTo>
                  <a:pt x="12148045" y="0"/>
                </a:lnTo>
                <a:lnTo>
                  <a:pt x="1214804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DCE873-D019-493E-8289-06B69E388C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48046" cy="10287000"/>
          </a:xfrm>
          <a:custGeom>
            <a:avLst/>
            <a:gdLst>
              <a:gd name="connsiteX0" fmla="*/ 0 w 12148046"/>
              <a:gd name="connsiteY0" fmla="*/ 0 h 10287000"/>
              <a:gd name="connsiteX1" fmla="*/ 12148046 w 12148046"/>
              <a:gd name="connsiteY1" fmla="*/ 0 h 10287000"/>
              <a:gd name="connsiteX2" fmla="*/ 6208845 w 12148046"/>
              <a:gd name="connsiteY2" fmla="*/ 10287000 h 10287000"/>
              <a:gd name="connsiteX3" fmla="*/ 0 w 1214804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046" h="10287000">
                <a:moveTo>
                  <a:pt x="0" y="0"/>
                </a:moveTo>
                <a:lnTo>
                  <a:pt x="12148046" y="0"/>
                </a:lnTo>
                <a:lnTo>
                  <a:pt x="620884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767441-6B16-410B-A994-308C394AA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75546" y="1"/>
            <a:ext cx="14022881" cy="10287000"/>
          </a:xfrm>
          <a:custGeom>
            <a:avLst/>
            <a:gdLst>
              <a:gd name="connsiteX0" fmla="*/ 5939202 w 14022881"/>
              <a:gd name="connsiteY0" fmla="*/ 0 h 10287000"/>
              <a:gd name="connsiteX1" fmla="*/ 14022881 w 14022881"/>
              <a:gd name="connsiteY1" fmla="*/ 0 h 10287000"/>
              <a:gd name="connsiteX2" fmla="*/ 8083679 w 14022881"/>
              <a:gd name="connsiteY2" fmla="*/ 10287000 h 10287000"/>
              <a:gd name="connsiteX3" fmla="*/ 0 w 14022881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2881" h="10287000">
                <a:moveTo>
                  <a:pt x="5939202" y="0"/>
                </a:moveTo>
                <a:lnTo>
                  <a:pt x="14022881" y="0"/>
                </a:lnTo>
                <a:lnTo>
                  <a:pt x="808367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5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98DE11-CB0B-400E-B725-C2E22F7E7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8048" y="1555594"/>
            <a:ext cx="3607732" cy="7749102"/>
          </a:xfrm>
          <a:custGeom>
            <a:avLst/>
            <a:gdLst>
              <a:gd name="connsiteX0" fmla="*/ 2903304 w 3607732"/>
              <a:gd name="connsiteY0" fmla="*/ 0 h 7749102"/>
              <a:gd name="connsiteX1" fmla="*/ 3272787 w 3607732"/>
              <a:gd name="connsiteY1" fmla="*/ 9384 h 7749102"/>
              <a:gd name="connsiteX2" fmla="*/ 3534767 w 3607732"/>
              <a:gd name="connsiteY2" fmla="*/ 155131 h 7749102"/>
              <a:gd name="connsiteX3" fmla="*/ 3604439 w 3607732"/>
              <a:gd name="connsiteY3" fmla="*/ 427237 h 7749102"/>
              <a:gd name="connsiteX4" fmla="*/ 3607592 w 3607732"/>
              <a:gd name="connsiteY4" fmla="*/ 3990563 h 7749102"/>
              <a:gd name="connsiteX5" fmla="*/ 3607592 w 3607732"/>
              <a:gd name="connsiteY5" fmla="*/ 7223296 h 7749102"/>
              <a:gd name="connsiteX6" fmla="*/ 3559988 w 3607732"/>
              <a:gd name="connsiteY6" fmla="*/ 7554828 h 7749102"/>
              <a:gd name="connsiteX7" fmla="*/ 3313456 w 3607732"/>
              <a:gd name="connsiteY7" fmla="*/ 7735292 h 7749102"/>
              <a:gd name="connsiteX8" fmla="*/ 3059358 w 3607732"/>
              <a:gd name="connsiteY8" fmla="*/ 7748741 h 7749102"/>
              <a:gd name="connsiteX9" fmla="*/ 478967 w 3607732"/>
              <a:gd name="connsiteY9" fmla="*/ 7748741 h 7749102"/>
              <a:gd name="connsiteX10" fmla="*/ 183255 w 3607732"/>
              <a:gd name="connsiteY10" fmla="*/ 7692758 h 7749102"/>
              <a:gd name="connsiteX11" fmla="*/ 16168 w 3607732"/>
              <a:gd name="connsiteY11" fmla="*/ 7456932 h 7749102"/>
              <a:gd name="connsiteX12" fmla="*/ 3557 w 3607732"/>
              <a:gd name="connsiteY12" fmla="*/ 7212349 h 7749102"/>
              <a:gd name="connsiteX13" fmla="*/ 3872 w 3607732"/>
              <a:gd name="connsiteY13" fmla="*/ 3626818 h 7749102"/>
              <a:gd name="connsiteX14" fmla="*/ 405 w 3607732"/>
              <a:gd name="connsiteY14" fmla="*/ 503552 h 7749102"/>
              <a:gd name="connsiteX15" fmla="*/ 63457 w 3607732"/>
              <a:gd name="connsiteY15" fmla="*/ 168581 h 7749102"/>
              <a:gd name="connsiteX16" fmla="*/ 416232 w 3607732"/>
              <a:gd name="connsiteY16" fmla="*/ 939 h 7749102"/>
              <a:gd name="connsiteX17" fmla="*/ 735273 w 3607732"/>
              <a:gd name="connsiteY17" fmla="*/ 313 h 7749102"/>
              <a:gd name="connsiteX18" fmla="*/ 793912 w 3607732"/>
              <a:gd name="connsiteY18" fmla="*/ 35030 h 7749102"/>
              <a:gd name="connsiteX19" fmla="*/ 809988 w 3607732"/>
              <a:gd name="connsiteY19" fmla="*/ 142933 h 7749102"/>
              <a:gd name="connsiteX20" fmla="*/ 933885 w 3607732"/>
              <a:gd name="connsiteY20" fmla="*/ 271480 h 7749102"/>
              <a:gd name="connsiteX21" fmla="*/ 1091200 w 3607732"/>
              <a:gd name="connsiteY21" fmla="*/ 286180 h 7749102"/>
              <a:gd name="connsiteX22" fmla="*/ 2469824 w 3607732"/>
              <a:gd name="connsiteY22" fmla="*/ 286494 h 7749102"/>
              <a:gd name="connsiteX23" fmla="*/ 2636911 w 3607732"/>
              <a:gd name="connsiteY23" fmla="*/ 281801 h 7749102"/>
              <a:gd name="connsiteX24" fmla="*/ 2808411 w 3607732"/>
              <a:gd name="connsiteY24" fmla="*/ 96020 h 7749102"/>
              <a:gd name="connsiteX25" fmla="*/ 2830795 w 3607732"/>
              <a:gd name="connsiteY25" fmla="*/ 12823 h 7749102"/>
              <a:gd name="connsiteX26" fmla="*/ 2903304 w 3607732"/>
              <a:gd name="connsiteY26" fmla="*/ 0 h 774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07732" h="7749102">
                <a:moveTo>
                  <a:pt x="2903304" y="0"/>
                </a:moveTo>
                <a:cubicBezTo>
                  <a:pt x="3026256" y="1877"/>
                  <a:pt x="3150153" y="-3752"/>
                  <a:pt x="3272787" y="9384"/>
                </a:cubicBezTo>
                <a:cubicBezTo>
                  <a:pt x="3374617" y="20332"/>
                  <a:pt x="3476444" y="69122"/>
                  <a:pt x="3534767" y="155131"/>
                </a:cubicBezTo>
                <a:cubicBezTo>
                  <a:pt x="3590567" y="233948"/>
                  <a:pt x="3604123" y="333095"/>
                  <a:pt x="3604439" y="427237"/>
                </a:cubicBezTo>
                <a:cubicBezTo>
                  <a:pt x="3602233" y="1615117"/>
                  <a:pt x="3607907" y="2802683"/>
                  <a:pt x="3607592" y="3990563"/>
                </a:cubicBezTo>
                <a:cubicBezTo>
                  <a:pt x="3607592" y="5068038"/>
                  <a:pt x="3607907" y="6145823"/>
                  <a:pt x="3607592" y="7223296"/>
                </a:cubicBezTo>
                <a:cubicBezTo>
                  <a:pt x="3607278" y="7334642"/>
                  <a:pt x="3613582" y="7452866"/>
                  <a:pt x="3559988" y="7554828"/>
                </a:cubicBezTo>
                <a:cubicBezTo>
                  <a:pt x="3514906" y="7651471"/>
                  <a:pt x="3416231" y="7714025"/>
                  <a:pt x="3313456" y="7735292"/>
                </a:cubicBezTo>
                <a:cubicBezTo>
                  <a:pt x="3229913" y="7751869"/>
                  <a:pt x="3144163" y="7748116"/>
                  <a:pt x="3059358" y="7748741"/>
                </a:cubicBezTo>
                <a:cubicBezTo>
                  <a:pt x="2199016" y="7749054"/>
                  <a:pt x="1338992" y="7749367"/>
                  <a:pt x="478967" y="7748741"/>
                </a:cubicBezTo>
                <a:cubicBezTo>
                  <a:pt x="378400" y="7748116"/>
                  <a:pt x="272158" y="7744988"/>
                  <a:pt x="183255" y="7692758"/>
                </a:cubicBezTo>
                <a:cubicBezTo>
                  <a:pt x="93721" y="7646156"/>
                  <a:pt x="35083" y="7553889"/>
                  <a:pt x="16168" y="7456932"/>
                </a:cubicBezTo>
                <a:cubicBezTo>
                  <a:pt x="720" y="7376239"/>
                  <a:pt x="4188" y="7293982"/>
                  <a:pt x="3557" y="7212349"/>
                </a:cubicBezTo>
                <a:cubicBezTo>
                  <a:pt x="3872" y="6016965"/>
                  <a:pt x="4188" y="4821891"/>
                  <a:pt x="3872" y="3626818"/>
                </a:cubicBezTo>
                <a:cubicBezTo>
                  <a:pt x="3872" y="2585625"/>
                  <a:pt x="-1486" y="1544432"/>
                  <a:pt x="405" y="503552"/>
                </a:cubicBezTo>
                <a:cubicBezTo>
                  <a:pt x="1351" y="389707"/>
                  <a:pt x="90" y="268352"/>
                  <a:pt x="63457" y="168581"/>
                </a:cubicBezTo>
                <a:cubicBezTo>
                  <a:pt x="134705" y="48792"/>
                  <a:pt x="281930" y="-1250"/>
                  <a:pt x="416232" y="939"/>
                </a:cubicBezTo>
                <a:cubicBezTo>
                  <a:pt x="522473" y="-312"/>
                  <a:pt x="628715" y="0"/>
                  <a:pt x="735273" y="313"/>
                </a:cubicBezTo>
                <a:cubicBezTo>
                  <a:pt x="758916" y="-625"/>
                  <a:pt x="787290" y="10009"/>
                  <a:pt x="793912" y="35030"/>
                </a:cubicBezTo>
                <a:cubicBezTo>
                  <a:pt x="800846" y="70685"/>
                  <a:pt x="797694" y="108216"/>
                  <a:pt x="809988" y="142933"/>
                </a:cubicBezTo>
                <a:cubicBezTo>
                  <a:pt x="827959" y="202046"/>
                  <a:pt x="875562" y="250526"/>
                  <a:pt x="933885" y="271480"/>
                </a:cubicBezTo>
                <a:cubicBezTo>
                  <a:pt x="984011" y="290559"/>
                  <a:pt x="1038551" y="284616"/>
                  <a:pt x="1091200" y="286180"/>
                </a:cubicBezTo>
                <a:cubicBezTo>
                  <a:pt x="1550845" y="287119"/>
                  <a:pt x="2010178" y="286806"/>
                  <a:pt x="2469824" y="286494"/>
                </a:cubicBezTo>
                <a:cubicBezTo>
                  <a:pt x="2525310" y="285241"/>
                  <a:pt x="2581425" y="288682"/>
                  <a:pt x="2636911" y="281801"/>
                </a:cubicBezTo>
                <a:cubicBezTo>
                  <a:pt x="2728022" y="268352"/>
                  <a:pt x="2803053" y="187346"/>
                  <a:pt x="2808411" y="96020"/>
                </a:cubicBezTo>
                <a:cubicBezTo>
                  <a:pt x="2812194" y="68183"/>
                  <a:pt x="2805890" y="32841"/>
                  <a:pt x="2830795" y="12823"/>
                </a:cubicBezTo>
                <a:cubicBezTo>
                  <a:pt x="2850972" y="-3752"/>
                  <a:pt x="2879030" y="939"/>
                  <a:pt x="290330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3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3DF725AD-1B5C-495F-A1BA-4B77BBE983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3186" y="5220540"/>
            <a:ext cx="3907681" cy="3395786"/>
          </a:xfrm>
          <a:custGeom>
            <a:avLst/>
            <a:gdLst>
              <a:gd name="connsiteX0" fmla="*/ 0 w 3907681"/>
              <a:gd name="connsiteY0" fmla="*/ 0 h 3395786"/>
              <a:gd name="connsiteX1" fmla="*/ 3907681 w 3907681"/>
              <a:gd name="connsiteY1" fmla="*/ 7757 h 3395786"/>
              <a:gd name="connsiteX2" fmla="*/ 1960558 w 3907681"/>
              <a:gd name="connsiteY2" fmla="*/ 3395786 h 33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7681" h="3395786">
                <a:moveTo>
                  <a:pt x="0" y="0"/>
                </a:moveTo>
                <a:lnTo>
                  <a:pt x="3907681" y="7757"/>
                </a:lnTo>
                <a:lnTo>
                  <a:pt x="1960558" y="33957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50DFA50E-578C-4654-B333-72E5BD6AAE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7180" y="5313093"/>
            <a:ext cx="3921116" cy="3380272"/>
          </a:xfrm>
          <a:custGeom>
            <a:avLst/>
            <a:gdLst>
              <a:gd name="connsiteX0" fmla="*/ 1960558 w 3921116"/>
              <a:gd name="connsiteY0" fmla="*/ 0 h 3380272"/>
              <a:gd name="connsiteX1" fmla="*/ 3921116 w 3921116"/>
              <a:gd name="connsiteY1" fmla="*/ 3380272 h 3380272"/>
              <a:gd name="connsiteX2" fmla="*/ 0 w 3921116"/>
              <a:gd name="connsiteY2" fmla="*/ 3380272 h 338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1116" h="3380272">
                <a:moveTo>
                  <a:pt x="1960558" y="0"/>
                </a:moveTo>
                <a:lnTo>
                  <a:pt x="3921116" y="3380272"/>
                </a:lnTo>
                <a:lnTo>
                  <a:pt x="0" y="33802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CB9C11BF-01CF-4F59-BE29-638E4E8BE4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4611" y="5220540"/>
            <a:ext cx="3907680" cy="3395786"/>
          </a:xfrm>
          <a:custGeom>
            <a:avLst/>
            <a:gdLst>
              <a:gd name="connsiteX0" fmla="*/ 3907680 w 3907680"/>
              <a:gd name="connsiteY0" fmla="*/ 0 h 3395786"/>
              <a:gd name="connsiteX1" fmla="*/ 1947122 w 3907680"/>
              <a:gd name="connsiteY1" fmla="*/ 3395786 h 3395786"/>
              <a:gd name="connsiteX2" fmla="*/ 0 w 3907680"/>
              <a:gd name="connsiteY2" fmla="*/ 7757 h 33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7680" h="3395786">
                <a:moveTo>
                  <a:pt x="3907680" y="0"/>
                </a:moveTo>
                <a:lnTo>
                  <a:pt x="1947122" y="3395786"/>
                </a:lnTo>
                <a:lnTo>
                  <a:pt x="0" y="775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34E42D8-17EA-49F9-BE03-BB620082C7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24611" y="1670674"/>
            <a:ext cx="3907680" cy="3395786"/>
          </a:xfrm>
          <a:custGeom>
            <a:avLst/>
            <a:gdLst>
              <a:gd name="connsiteX0" fmla="*/ 1947122 w 3907680"/>
              <a:gd name="connsiteY0" fmla="*/ 0 h 3395786"/>
              <a:gd name="connsiteX1" fmla="*/ 3907680 w 3907680"/>
              <a:gd name="connsiteY1" fmla="*/ 3395786 h 3395786"/>
              <a:gd name="connsiteX2" fmla="*/ 0 w 3907680"/>
              <a:gd name="connsiteY2" fmla="*/ 3388029 h 33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7680" h="3395786">
                <a:moveTo>
                  <a:pt x="1947122" y="0"/>
                </a:moveTo>
                <a:lnTo>
                  <a:pt x="3907680" y="3395786"/>
                </a:lnTo>
                <a:lnTo>
                  <a:pt x="0" y="3388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9DB30A8A-FF3C-45E2-9C72-F79EDFECE1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17180" y="1593635"/>
            <a:ext cx="3921116" cy="3380272"/>
          </a:xfrm>
          <a:custGeom>
            <a:avLst/>
            <a:gdLst>
              <a:gd name="connsiteX0" fmla="*/ 0 w 3921116"/>
              <a:gd name="connsiteY0" fmla="*/ 0 h 3380272"/>
              <a:gd name="connsiteX1" fmla="*/ 3921116 w 3921116"/>
              <a:gd name="connsiteY1" fmla="*/ 0 h 3380272"/>
              <a:gd name="connsiteX2" fmla="*/ 1960558 w 3921116"/>
              <a:gd name="connsiteY2" fmla="*/ 3380272 h 338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1116" h="3380272">
                <a:moveTo>
                  <a:pt x="0" y="0"/>
                </a:moveTo>
                <a:lnTo>
                  <a:pt x="3921116" y="0"/>
                </a:lnTo>
                <a:lnTo>
                  <a:pt x="1960558" y="33802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F935759D-1855-42BA-B421-E653F10C1741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223186" y="1670674"/>
            <a:ext cx="3907681" cy="3395786"/>
          </a:xfrm>
          <a:custGeom>
            <a:avLst/>
            <a:gdLst>
              <a:gd name="connsiteX0" fmla="*/ 1960558 w 3907681"/>
              <a:gd name="connsiteY0" fmla="*/ 0 h 3395786"/>
              <a:gd name="connsiteX1" fmla="*/ 3907681 w 3907681"/>
              <a:gd name="connsiteY1" fmla="*/ 3388029 h 3395786"/>
              <a:gd name="connsiteX2" fmla="*/ 0 w 3907681"/>
              <a:gd name="connsiteY2" fmla="*/ 3395786 h 33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7681" h="3395786">
                <a:moveTo>
                  <a:pt x="1960558" y="0"/>
                </a:moveTo>
                <a:lnTo>
                  <a:pt x="3907681" y="3388029"/>
                </a:lnTo>
                <a:lnTo>
                  <a:pt x="0" y="33957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2" grpId="0" animBg="1"/>
      <p:bldP spid="49" grpId="0" animBg="1"/>
      <p:bldP spid="47" grpId="0" animBg="1"/>
      <p:bldP spid="46" grpId="0" animBg="1"/>
      <p:bldP spid="44" grpId="0" animBg="1"/>
    </p:bldLst>
  </p:timing>
  <p:extLst>
    <p:ext uri="{DCECCB84-F9BA-43D5-87BE-67443E8EF086}">
      <p15:sldGuideLst xmlns:p15="http://schemas.microsoft.com/office/powerpoint/2012/main">
        <p15:guide id="1" orient="horz" pos="1056" userDrawn="1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6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54C10FC-CF0C-400D-B022-912BF29B0C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440" y="1668780"/>
            <a:ext cx="7667046" cy="6609522"/>
          </a:xfrm>
          <a:custGeom>
            <a:avLst/>
            <a:gdLst>
              <a:gd name="connsiteX0" fmla="*/ 0 w 7667046"/>
              <a:gd name="connsiteY0" fmla="*/ 0 h 6609522"/>
              <a:gd name="connsiteX1" fmla="*/ 7667046 w 7667046"/>
              <a:gd name="connsiteY1" fmla="*/ 0 h 6609522"/>
              <a:gd name="connsiteX2" fmla="*/ 3833523 w 7667046"/>
              <a:gd name="connsiteY2" fmla="*/ 6609522 h 6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7046" h="6609522">
                <a:moveTo>
                  <a:pt x="0" y="0"/>
                </a:moveTo>
                <a:lnTo>
                  <a:pt x="7667046" y="0"/>
                </a:lnTo>
                <a:lnTo>
                  <a:pt x="3833523" y="66095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0AD6429-0527-4CAD-A7F8-DA9E96C09E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69514" y="2008698"/>
            <a:ext cx="7667046" cy="6609522"/>
          </a:xfrm>
          <a:custGeom>
            <a:avLst/>
            <a:gdLst>
              <a:gd name="connsiteX0" fmla="*/ 3833523 w 7667046"/>
              <a:gd name="connsiteY0" fmla="*/ 0 h 6609522"/>
              <a:gd name="connsiteX1" fmla="*/ 7667046 w 7667046"/>
              <a:gd name="connsiteY1" fmla="*/ 6609522 h 6609522"/>
              <a:gd name="connsiteX2" fmla="*/ 0 w 7667046"/>
              <a:gd name="connsiteY2" fmla="*/ 6609522 h 6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7046" h="6609522">
                <a:moveTo>
                  <a:pt x="3833523" y="0"/>
                </a:moveTo>
                <a:lnTo>
                  <a:pt x="7667046" y="6609522"/>
                </a:lnTo>
                <a:lnTo>
                  <a:pt x="0" y="66095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D46FB95-30A4-440E-9D61-9DEA3F2B6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18189" y="0"/>
            <a:ext cx="8485633" cy="7315201"/>
          </a:xfrm>
          <a:custGeom>
            <a:avLst/>
            <a:gdLst>
              <a:gd name="connsiteX0" fmla="*/ 0 w 8485633"/>
              <a:gd name="connsiteY0" fmla="*/ 0 h 7315201"/>
              <a:gd name="connsiteX1" fmla="*/ 8485633 w 8485633"/>
              <a:gd name="connsiteY1" fmla="*/ 0 h 7315201"/>
              <a:gd name="connsiteX2" fmla="*/ 4242816 w 8485633"/>
              <a:gd name="connsiteY2" fmla="*/ 7315201 h 731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5633" h="7315201">
                <a:moveTo>
                  <a:pt x="0" y="0"/>
                </a:moveTo>
                <a:lnTo>
                  <a:pt x="8485633" y="0"/>
                </a:lnTo>
                <a:lnTo>
                  <a:pt x="4242816" y="73152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8288000" cy="10287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1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21B877-FD9E-4C55-ABE8-17F9BFAB19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96092" cy="8382000"/>
          </a:xfrm>
          <a:custGeom>
            <a:avLst/>
            <a:gdLst>
              <a:gd name="connsiteX0" fmla="*/ 0 w 11596092"/>
              <a:gd name="connsiteY0" fmla="*/ 0 h 8382000"/>
              <a:gd name="connsiteX1" fmla="*/ 11596092 w 11596092"/>
              <a:gd name="connsiteY1" fmla="*/ 0 h 8382000"/>
              <a:gd name="connsiteX2" fmla="*/ 6756743 w 11596092"/>
              <a:gd name="connsiteY2" fmla="*/ 8382000 h 8382000"/>
              <a:gd name="connsiteX3" fmla="*/ 0 w 11596092"/>
              <a:gd name="connsiteY3" fmla="*/ 8382000 h 8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092" h="8382000">
                <a:moveTo>
                  <a:pt x="0" y="0"/>
                </a:moveTo>
                <a:lnTo>
                  <a:pt x="11596092" y="0"/>
                </a:lnTo>
                <a:lnTo>
                  <a:pt x="6756743" y="8382000"/>
                </a:lnTo>
                <a:lnTo>
                  <a:pt x="0" y="8382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F7F7EF2-7FED-4C5D-9209-736F5CC531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20859" y="0"/>
            <a:ext cx="15667143" cy="10287000"/>
          </a:xfrm>
          <a:custGeom>
            <a:avLst/>
            <a:gdLst>
              <a:gd name="connsiteX0" fmla="*/ 10286999 w 15667143"/>
              <a:gd name="connsiteY0" fmla="*/ 0 h 10287000"/>
              <a:gd name="connsiteX1" fmla="*/ 15667143 w 15667143"/>
              <a:gd name="connsiteY1" fmla="*/ 0 h 10287000"/>
              <a:gd name="connsiteX2" fmla="*/ 15667143 w 15667143"/>
              <a:gd name="connsiteY2" fmla="*/ 10287000 h 10287000"/>
              <a:gd name="connsiteX3" fmla="*/ 0 w 15667143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67143" h="10287000">
                <a:moveTo>
                  <a:pt x="10286999" y="0"/>
                </a:moveTo>
                <a:lnTo>
                  <a:pt x="15667143" y="0"/>
                </a:lnTo>
                <a:lnTo>
                  <a:pt x="15667143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06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BEA14-C8E9-4852-9371-6E7F230219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25883" y="-1"/>
            <a:ext cx="8485633" cy="7315201"/>
          </a:xfrm>
          <a:custGeom>
            <a:avLst/>
            <a:gdLst>
              <a:gd name="connsiteX0" fmla="*/ 0 w 8485633"/>
              <a:gd name="connsiteY0" fmla="*/ 0 h 7315201"/>
              <a:gd name="connsiteX1" fmla="*/ 8485633 w 8485633"/>
              <a:gd name="connsiteY1" fmla="*/ 0 h 7315201"/>
              <a:gd name="connsiteX2" fmla="*/ 4242816 w 8485633"/>
              <a:gd name="connsiteY2" fmla="*/ 7315201 h 731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5633" h="7315201">
                <a:moveTo>
                  <a:pt x="0" y="0"/>
                </a:moveTo>
                <a:lnTo>
                  <a:pt x="8485633" y="0"/>
                </a:lnTo>
                <a:lnTo>
                  <a:pt x="4242816" y="73152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37B89B-4653-4993-B815-CD8BEF66D1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94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9436163-253F-4D2E-B15D-0F0E0AAFDD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5152" y="1009701"/>
            <a:ext cx="8289286" cy="8289287"/>
          </a:xfrm>
          <a:custGeom>
            <a:avLst/>
            <a:gdLst>
              <a:gd name="connsiteX0" fmla="*/ 8289286 w 8289286"/>
              <a:gd name="connsiteY0" fmla="*/ 0 h 8289287"/>
              <a:gd name="connsiteX1" fmla="*/ 6085805 w 8289286"/>
              <a:gd name="connsiteY1" fmla="*/ 8289287 h 8289287"/>
              <a:gd name="connsiteX2" fmla="*/ 0 w 8289286"/>
              <a:gd name="connsiteY2" fmla="*/ 2203482 h 828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9286" h="8289287">
                <a:moveTo>
                  <a:pt x="8289286" y="0"/>
                </a:moveTo>
                <a:lnTo>
                  <a:pt x="6085805" y="8289287"/>
                </a:lnTo>
                <a:lnTo>
                  <a:pt x="0" y="2203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E11F4B-CF42-4EF1-8FD8-5564852EB0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48862" y="3062280"/>
            <a:ext cx="20585724" cy="4695840"/>
          </a:xfrm>
          <a:custGeom>
            <a:avLst/>
            <a:gdLst>
              <a:gd name="connsiteX0" fmla="*/ 2711143 w 20585724"/>
              <a:gd name="connsiteY0" fmla="*/ 0 h 4695840"/>
              <a:gd name="connsiteX1" fmla="*/ 4215278 w 20585724"/>
              <a:gd name="connsiteY1" fmla="*/ 0 h 4695840"/>
              <a:gd name="connsiteX2" fmla="*/ 5679940 w 20585724"/>
              <a:gd name="connsiteY2" fmla="*/ 0 h 4695840"/>
              <a:gd name="connsiteX3" fmla="*/ 7184075 w 20585724"/>
              <a:gd name="connsiteY3" fmla="*/ 0 h 4695840"/>
              <a:gd name="connsiteX4" fmla="*/ 14659898 w 20585724"/>
              <a:gd name="connsiteY4" fmla="*/ 0 h 4695840"/>
              <a:gd name="connsiteX5" fmla="*/ 16164034 w 20585724"/>
              <a:gd name="connsiteY5" fmla="*/ 0 h 4695840"/>
              <a:gd name="connsiteX6" fmla="*/ 19081588 w 20585724"/>
              <a:gd name="connsiteY6" fmla="*/ 0 h 4695840"/>
              <a:gd name="connsiteX7" fmla="*/ 20585724 w 20585724"/>
              <a:gd name="connsiteY7" fmla="*/ 0 h 4695840"/>
              <a:gd name="connsiteX8" fmla="*/ 17874582 w 20585724"/>
              <a:gd name="connsiteY8" fmla="*/ 4695840 h 4695840"/>
              <a:gd name="connsiteX9" fmla="*/ 16370444 w 20585724"/>
              <a:gd name="connsiteY9" fmla="*/ 4695840 h 4695840"/>
              <a:gd name="connsiteX10" fmla="*/ 14905784 w 20585724"/>
              <a:gd name="connsiteY10" fmla="*/ 4695840 h 4695840"/>
              <a:gd name="connsiteX11" fmla="*/ 13401648 w 20585724"/>
              <a:gd name="connsiteY11" fmla="*/ 4695840 h 4695840"/>
              <a:gd name="connsiteX12" fmla="*/ 5925826 w 20585724"/>
              <a:gd name="connsiteY12" fmla="*/ 4695840 h 4695840"/>
              <a:gd name="connsiteX13" fmla="*/ 4421689 w 20585724"/>
              <a:gd name="connsiteY13" fmla="*/ 4695840 h 4695840"/>
              <a:gd name="connsiteX14" fmla="*/ 1504136 w 20585724"/>
              <a:gd name="connsiteY14" fmla="*/ 4695840 h 4695840"/>
              <a:gd name="connsiteX15" fmla="*/ 0 w 20585724"/>
              <a:gd name="connsiteY15" fmla="*/ 4695840 h 469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585724" h="4695840">
                <a:moveTo>
                  <a:pt x="2711143" y="0"/>
                </a:moveTo>
                <a:lnTo>
                  <a:pt x="4215278" y="0"/>
                </a:lnTo>
                <a:lnTo>
                  <a:pt x="5679940" y="0"/>
                </a:lnTo>
                <a:lnTo>
                  <a:pt x="7184075" y="0"/>
                </a:lnTo>
                <a:lnTo>
                  <a:pt x="14659898" y="0"/>
                </a:lnTo>
                <a:lnTo>
                  <a:pt x="16164034" y="0"/>
                </a:lnTo>
                <a:lnTo>
                  <a:pt x="19081588" y="0"/>
                </a:lnTo>
                <a:lnTo>
                  <a:pt x="20585724" y="0"/>
                </a:lnTo>
                <a:lnTo>
                  <a:pt x="17874582" y="4695840"/>
                </a:lnTo>
                <a:lnTo>
                  <a:pt x="16370444" y="4695840"/>
                </a:lnTo>
                <a:lnTo>
                  <a:pt x="14905784" y="4695840"/>
                </a:lnTo>
                <a:lnTo>
                  <a:pt x="13401648" y="4695840"/>
                </a:lnTo>
                <a:lnTo>
                  <a:pt x="5925826" y="4695840"/>
                </a:lnTo>
                <a:lnTo>
                  <a:pt x="4421689" y="4695840"/>
                </a:lnTo>
                <a:lnTo>
                  <a:pt x="1504136" y="4695840"/>
                </a:lnTo>
                <a:lnTo>
                  <a:pt x="0" y="46958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08D5F7-BE4E-4521-8F57-77B6F7483F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664672 w 18288000"/>
              <a:gd name="connsiteY1" fmla="*/ 0 h 10287000"/>
              <a:gd name="connsiteX2" fmla="*/ 5303521 w 18288000"/>
              <a:gd name="connsiteY2" fmla="*/ 0 h 10287000"/>
              <a:gd name="connsiteX3" fmla="*/ 18288000 w 18288000"/>
              <a:gd name="connsiteY3" fmla="*/ 0 h 10287000"/>
              <a:gd name="connsiteX4" fmla="*/ 12348798 w 18288000"/>
              <a:gd name="connsiteY4" fmla="*/ 10287000 h 10287000"/>
              <a:gd name="connsiteX5" fmla="*/ 5303521 w 18288000"/>
              <a:gd name="connsiteY5" fmla="*/ 10287000 h 10287000"/>
              <a:gd name="connsiteX6" fmla="*/ 1664672 w 18288000"/>
              <a:gd name="connsiteY6" fmla="*/ 10287000 h 10287000"/>
              <a:gd name="connsiteX7" fmla="*/ 0 w 18288000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664672" y="0"/>
                </a:lnTo>
                <a:lnTo>
                  <a:pt x="5303521" y="0"/>
                </a:lnTo>
                <a:lnTo>
                  <a:pt x="18288000" y="0"/>
                </a:lnTo>
                <a:lnTo>
                  <a:pt x="12348798" y="10287000"/>
                </a:lnTo>
                <a:lnTo>
                  <a:pt x="5303521" y="10287000"/>
                </a:lnTo>
                <a:lnTo>
                  <a:pt x="1664672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en-US"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4E24F1-C705-469A-8925-A6AEF2905577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 rot="16200000">
            <a:off x="16283352" y="7122244"/>
            <a:ext cx="58216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E6E6E6"/>
                </a:solidFill>
              </a:rPr>
              <a:t>Mslides.com</a:t>
            </a:r>
          </a:p>
        </p:txBody>
      </p:sp>
    </p:spTree>
    <p:extLst>
      <p:ext uri="{BB962C8B-B14F-4D97-AF65-F5344CB8AC3E}">
        <p14:creationId xmlns:p14="http://schemas.microsoft.com/office/powerpoint/2010/main" val="8649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802" r:id="rId2"/>
    <p:sldLayoutId id="2147483866" r:id="rId3"/>
    <p:sldLayoutId id="2147483863" r:id="rId4"/>
    <p:sldLayoutId id="2147483868" r:id="rId5"/>
    <p:sldLayoutId id="2147483882" r:id="rId6"/>
    <p:sldLayoutId id="2147483867" r:id="rId7"/>
    <p:sldLayoutId id="2147483869" r:id="rId8"/>
    <p:sldLayoutId id="2147483878" r:id="rId9"/>
    <p:sldLayoutId id="2147483877" r:id="rId10"/>
    <p:sldLayoutId id="2147483870" r:id="rId11"/>
    <p:sldLayoutId id="2147483871" r:id="rId12"/>
    <p:sldLayoutId id="2147483872" r:id="rId13"/>
    <p:sldLayoutId id="2147483873" r:id="rId14"/>
    <p:sldLayoutId id="2147483875" r:id="rId15"/>
    <p:sldLayoutId id="2147483883" r:id="rId16"/>
    <p:sldLayoutId id="2147483879" r:id="rId17"/>
    <p:sldLayoutId id="2147483880" r:id="rId18"/>
    <p:sldLayoutId id="2147483881" r:id="rId19"/>
    <p:sldLayoutId id="2147483884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A6B7B-8841-4422-BFE6-75D1CC9496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CD8E1-005E-416A-A407-94DD62DFA926}"/>
              </a:ext>
            </a:extLst>
          </p:cNvPr>
          <p:cNvGrpSpPr/>
          <p:nvPr/>
        </p:nvGrpSpPr>
        <p:grpSpPr>
          <a:xfrm>
            <a:off x="0" y="2420471"/>
            <a:ext cx="5074148" cy="4537373"/>
            <a:chOff x="-489397" y="1563692"/>
            <a:chExt cx="5447990" cy="579905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616140-E28C-45D6-8B90-FB28D6003615}"/>
                </a:ext>
              </a:extLst>
            </p:cNvPr>
            <p:cNvSpPr/>
            <p:nvPr/>
          </p:nvSpPr>
          <p:spPr>
            <a:xfrm>
              <a:off x="646376" y="3652923"/>
              <a:ext cx="3869325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2DB5C1-3D54-40D3-9C66-25C76982D965}"/>
                </a:ext>
              </a:extLst>
            </p:cNvPr>
            <p:cNvSpPr/>
            <p:nvPr/>
          </p:nvSpPr>
          <p:spPr>
            <a:xfrm>
              <a:off x="-489397" y="1563692"/>
              <a:ext cx="5447990" cy="5799055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sz="2800" dirty="0"/>
                <a:t>          виртуальное          наставничество </a:t>
              </a:r>
              <a:r>
                <a:rPr lang="ru-RU" dirty="0"/>
                <a:t>  </a:t>
              </a:r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30F17D1-620D-4293-9405-90E9C479D7A3}"/>
              </a:ext>
            </a:extLst>
          </p:cNvPr>
          <p:cNvSpPr/>
          <p:nvPr/>
        </p:nvSpPr>
        <p:spPr>
          <a:xfrm>
            <a:off x="1310629" y="6957844"/>
            <a:ext cx="464840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ru-RU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Цель – использование ИКТ для дистанционного обучения.</a:t>
            </a:r>
            <a:endParaRPr lang="es-E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E11B0-0974-4618-93F2-B1272363E3AA}"/>
              </a:ext>
            </a:extLst>
          </p:cNvPr>
          <p:cNvSpPr/>
          <p:nvPr/>
        </p:nvSpPr>
        <p:spPr>
          <a:xfrm>
            <a:off x="6819797" y="6957844"/>
            <a:ext cx="4648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Цель – их краткость позволяет специалисту иметь подсказки , не обрабатывая большой объем методической информации.</a:t>
            </a:r>
            <a:endParaRPr lang="es-ES" altLang="zh-CN" sz="1100" dirty="0">
              <a:solidFill>
                <a:schemeClr val="bg1">
                  <a:lumMod val="65000"/>
                </a:schemeClr>
              </a:solidFill>
              <a:ea typeface="华文细黑" panose="02010600040101010101" pitchFamily="2" charset="-122"/>
              <a:cs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BDB11F-76A7-467B-9F19-73ACB4684740}"/>
              </a:ext>
            </a:extLst>
          </p:cNvPr>
          <p:cNvSpPr/>
          <p:nvPr/>
        </p:nvSpPr>
        <p:spPr>
          <a:xfrm>
            <a:off x="12328966" y="6957844"/>
            <a:ext cx="4648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华文细黑" panose="02010600040101010101" pitchFamily="2" charset="-122"/>
                <a:cs typeface="Lato Light" panose="020F0502020204030203" pitchFamily="34" charset="0"/>
              </a:rPr>
              <a:t>Цель- немедленное реагирование на ту или иную ситуацию.</a:t>
            </a:r>
            <a:r>
              <a:rPr lang="es-ES" altLang="zh-CN" sz="1100" dirty="0">
                <a:solidFill>
                  <a:schemeClr val="bg1">
                    <a:lumMod val="65000"/>
                  </a:schemeClr>
                </a:solidFill>
                <a:ea typeface="华文细黑" panose="02010600040101010101" pitchFamily="2" charset="-122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E97EF-DFC1-4C06-9434-19DA0C653465}"/>
              </a:ext>
            </a:extLst>
          </p:cNvPr>
          <p:cNvSpPr txBox="1"/>
          <p:nvPr/>
        </p:nvSpPr>
        <p:spPr>
          <a:xfrm>
            <a:off x="3708872" y="1326363"/>
            <a:ext cx="1132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Современные формы наставничества </a:t>
            </a:r>
            <a:endParaRPr lang="en-US" altLang="zh-CN" sz="4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C786-DAC1-498F-B4AB-8CFCC2778212}"/>
              </a:ext>
            </a:extLst>
          </p:cNvPr>
          <p:cNvGrpSpPr/>
          <p:nvPr/>
        </p:nvGrpSpPr>
        <p:grpSpPr>
          <a:xfrm>
            <a:off x="5739317" y="2420470"/>
            <a:ext cx="4648404" cy="4199913"/>
            <a:chOff x="117565" y="2205095"/>
            <a:chExt cx="4648404" cy="419991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2460C0-5AD2-4FB4-B732-5D086B1F363C}"/>
                </a:ext>
              </a:extLst>
            </p:cNvPr>
            <p:cNvSpPr/>
            <p:nvPr/>
          </p:nvSpPr>
          <p:spPr>
            <a:xfrm>
              <a:off x="1198045" y="3857973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2EC536-707E-4257-8CAB-176E057FB1C9}"/>
                </a:ext>
              </a:extLst>
            </p:cNvPr>
            <p:cNvSpPr/>
            <p:nvPr/>
          </p:nvSpPr>
          <p:spPr>
            <a:xfrm>
              <a:off x="117565" y="2205095"/>
              <a:ext cx="4648404" cy="4199913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 err="1"/>
                <a:t>ПрофКейс</a:t>
              </a:r>
              <a:r>
                <a:rPr lang="ru-RU" dirty="0"/>
                <a:t> 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35A74F-91E7-4E37-9F2D-733B3B4ABEBB}"/>
              </a:ext>
            </a:extLst>
          </p:cNvPr>
          <p:cNvGrpSpPr/>
          <p:nvPr/>
        </p:nvGrpSpPr>
        <p:grpSpPr>
          <a:xfrm>
            <a:off x="11052890" y="2516972"/>
            <a:ext cx="5079933" cy="4326123"/>
            <a:chOff x="-78031" y="2301597"/>
            <a:chExt cx="5079933" cy="4326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CB4AD4-B15D-406A-A298-6F2FB4AFEBCF}"/>
                </a:ext>
              </a:extLst>
            </p:cNvPr>
            <p:cNvSpPr/>
            <p:nvPr/>
          </p:nvSpPr>
          <p:spPr>
            <a:xfrm>
              <a:off x="2190674" y="3652924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3E0EE2-BCD4-4E23-965A-90D37144EB7B}"/>
                </a:ext>
              </a:extLst>
            </p:cNvPr>
            <p:cNvSpPr/>
            <p:nvPr/>
          </p:nvSpPr>
          <p:spPr>
            <a:xfrm>
              <a:off x="-78031" y="2301597"/>
              <a:ext cx="4877842" cy="4326123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/>
                <a:t>Ситуационное </a:t>
              </a:r>
            </a:p>
            <a:p>
              <a:pPr algn="ctr"/>
              <a:r>
                <a:rPr lang="ru-RU" dirty="0"/>
                <a:t>            наставничество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764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2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3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3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8DFE23-DC2E-484F-9A63-94CC2FFBA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09" y="770964"/>
            <a:ext cx="5871219" cy="86061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EF8F2-B90F-425C-9FCC-04FE456F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214" y="1357556"/>
            <a:ext cx="8431499" cy="75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99BD74-D2B4-45F8-A34A-09FF6729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" y="1219200"/>
            <a:ext cx="6311153" cy="8104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E8A96-EF44-4F19-ACBE-79143A7F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1093694"/>
            <a:ext cx="5934635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CD8E1-005E-416A-A407-94DD62DFA926}"/>
              </a:ext>
            </a:extLst>
          </p:cNvPr>
          <p:cNvGrpSpPr/>
          <p:nvPr/>
        </p:nvGrpSpPr>
        <p:grpSpPr>
          <a:xfrm>
            <a:off x="2151530" y="2420471"/>
            <a:ext cx="5114485" cy="4537373"/>
            <a:chOff x="-489397" y="1563692"/>
            <a:chExt cx="5491299" cy="579905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616140-E28C-45D6-8B90-FB28D6003615}"/>
                </a:ext>
              </a:extLst>
            </p:cNvPr>
            <p:cNvSpPr/>
            <p:nvPr/>
          </p:nvSpPr>
          <p:spPr>
            <a:xfrm>
              <a:off x="2190674" y="3652924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2DB5C1-3D54-40D3-9C66-25C76982D965}"/>
                </a:ext>
              </a:extLst>
            </p:cNvPr>
            <p:cNvSpPr/>
            <p:nvPr/>
          </p:nvSpPr>
          <p:spPr>
            <a:xfrm>
              <a:off x="-489397" y="1563692"/>
              <a:ext cx="5447990" cy="5799055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sz="2800" dirty="0"/>
                <a:t>           реверсивное  наставничество</a:t>
              </a:r>
              <a:r>
                <a:rPr lang="ru-RU" dirty="0"/>
                <a:t>  </a:t>
              </a:r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30F17D1-620D-4293-9405-90E9C479D7A3}"/>
              </a:ext>
            </a:extLst>
          </p:cNvPr>
          <p:cNvSpPr/>
          <p:nvPr/>
        </p:nvSpPr>
        <p:spPr>
          <a:xfrm>
            <a:off x="2922494" y="6957844"/>
            <a:ext cx="5432611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ru-RU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Цель – наставничество молодого специалиста для опытного сотрудника по вопросам новых тенденций, технологий.  </a:t>
            </a:r>
            <a:endParaRPr lang="es-E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E11B0-0974-4618-93F2-B1272363E3AA}"/>
              </a:ext>
            </a:extLst>
          </p:cNvPr>
          <p:cNvSpPr/>
          <p:nvPr/>
        </p:nvSpPr>
        <p:spPr>
          <a:xfrm>
            <a:off x="11313459" y="6957844"/>
            <a:ext cx="50560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Цель – предоставление ценных знаний и опыта работы в очень ограниченном временном интервале.</a:t>
            </a:r>
            <a:endParaRPr lang="es-ES" altLang="zh-CN" sz="1100" dirty="0">
              <a:solidFill>
                <a:schemeClr val="bg1">
                  <a:lumMod val="65000"/>
                </a:schemeClr>
              </a:solidFill>
              <a:ea typeface="华文细黑" panose="02010600040101010101" pitchFamily="2" charset="-122"/>
              <a:cs typeface="Lato Light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E97EF-DFC1-4C06-9434-19DA0C653465}"/>
              </a:ext>
            </a:extLst>
          </p:cNvPr>
          <p:cNvSpPr txBox="1"/>
          <p:nvPr/>
        </p:nvSpPr>
        <p:spPr>
          <a:xfrm>
            <a:off x="3708872" y="1326363"/>
            <a:ext cx="1132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Современные формы наставничества </a:t>
            </a:r>
            <a:endParaRPr lang="en-US" altLang="zh-CN" sz="4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C786-DAC1-498F-B4AB-8CFCC2778212}"/>
              </a:ext>
            </a:extLst>
          </p:cNvPr>
          <p:cNvGrpSpPr/>
          <p:nvPr/>
        </p:nvGrpSpPr>
        <p:grpSpPr>
          <a:xfrm>
            <a:off x="10634047" y="2589200"/>
            <a:ext cx="4648404" cy="4199913"/>
            <a:chOff x="117565" y="2205095"/>
            <a:chExt cx="4648404" cy="419991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2460C0-5AD2-4FB4-B732-5D086B1F363C}"/>
                </a:ext>
              </a:extLst>
            </p:cNvPr>
            <p:cNvSpPr/>
            <p:nvPr/>
          </p:nvSpPr>
          <p:spPr>
            <a:xfrm>
              <a:off x="1198045" y="3857973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2EC536-707E-4257-8CAB-176E057FB1C9}"/>
                </a:ext>
              </a:extLst>
            </p:cNvPr>
            <p:cNvSpPr/>
            <p:nvPr/>
          </p:nvSpPr>
          <p:spPr>
            <a:xfrm>
              <a:off x="117565" y="2205095"/>
              <a:ext cx="4648404" cy="4199913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 err="1"/>
                <a:t>Флеш</a:t>
              </a:r>
              <a:r>
                <a:rPr lang="ru-RU" dirty="0"/>
                <a:t> - </a:t>
              </a:r>
            </a:p>
            <a:p>
              <a:pPr algn="ctr"/>
              <a:r>
                <a:rPr lang="ru-RU" dirty="0"/>
                <a:t>         наставничество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3414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2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2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0E5538-F80C-4404-920F-5A9D60864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77" y="753035"/>
            <a:ext cx="7485394" cy="86599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9847D-FAEF-4DC5-AD7B-F56E1DFF6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847" y="753035"/>
            <a:ext cx="6633882" cy="87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8E8E95-72CD-4CFD-A539-3C35CB5FE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523999"/>
            <a:ext cx="8032376" cy="80682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B12251-623E-4B0C-B699-D130C24CE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379" y="986119"/>
            <a:ext cx="5265362" cy="86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23CC62-1C49-4CFC-91BA-CB1FF476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29" y="434169"/>
            <a:ext cx="2981202" cy="39322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571839-C6EB-4801-A79C-C672BE726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183" y="4945658"/>
            <a:ext cx="2584928" cy="3286029"/>
          </a:xfrm>
          <a:prstGeom prst="rect">
            <a:avLst/>
          </a:prstGeom>
        </p:spPr>
      </p:pic>
      <p:sp>
        <p:nvSpPr>
          <p:cNvPr id="4" name="Выноска: стрелка влево 3">
            <a:extLst>
              <a:ext uri="{FF2B5EF4-FFF2-40B4-BE49-F238E27FC236}">
                <a16:creationId xmlns:a16="http://schemas.microsoft.com/office/drawing/2014/main" id="{27D8FEFA-BA55-4A45-892C-E351472D06F4}"/>
              </a:ext>
            </a:extLst>
          </p:cNvPr>
          <p:cNvSpPr/>
          <p:nvPr/>
        </p:nvSpPr>
        <p:spPr>
          <a:xfrm>
            <a:off x="6544235" y="621810"/>
            <a:ext cx="10760106" cy="864769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моей семье не было учителей , но уже с детства я понимала, что педагогика – это то, что мне интересно, что меня увлекает. Устроилась на работу в детский сад №16 г. Орска. Когда я устроилась на работу , я встретила своего наставника , это руководитель детского сада №16 г. Орска- Наталью Борисовну Жаворонкову. Это профессионал своего дела, стаж ее работы 45 лет и именно о ней, как о наставнике я хочу написать. Она с открытым сердцем помогла мне «влиться» в работу. Для специалиста , у которого не было опыта работы с дошкольниками , важна поддержка со стороны опытного наставника, порой даже в мелочах теряешься, но мне было комфортно на работе, я знала, что с любым вопросом могу подойти к Наталье Борисовне, и она мне не откажет. Конечно, я могла бы обратиться с просьбой к любому другому воспитателю и они бы мне помогли так же открыто, но Наталья Борисовна вызывает у меня особое уважение и любовь. Умна, талантлива, энергична, красива, всегда выслушает , даст правильный совет ! Это все о ней! Но, самое главное это то, что она любит детей! Любит просто так: активных и застенчивых, агрессивных и уравновешенных. Это человек, от которого исходит добро, искренность, свежие идеи. Очень коммуникабельная, она легко находит контакт как с детьми, так и с родителями. Быстро разбирает проблемные ситуации и находит наиболее эффективные способы решения проблемы. Меня всегда удивляет прозрачность и доступность изложения любого вопроса , с которым бы ты не подошла. Прекрасный руководитель , добрая, артистичная. В каждом из сотрудников и воспитанников она видит интересного, талантливого и достойного человека, с уважением относится к каждому из них и вкладывает в каждого не только знания, но и всю душу! Это творческий человек и руководитель , новатор, который использует в своей работе новейшие методические разработки и делится знаниями на методических объединениях. Мне повезло, что Наталья Борисовна не просто мой наставник и грамотный руководитель , помогающий в освоении профессии, но и творческая, целеустремленная личность, с которой мне всегда интересно. В заключении хочу еще раз подчеркнуть, что и Наталья Борисовна -это опытный, эрудированный педагог, любимый и уважаемый наставник молодых воспитателей, с большой буквы.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975A3E42-7B03-4CC7-8AAC-6E6EE962F06A}"/>
              </a:ext>
            </a:extLst>
          </p:cNvPr>
          <p:cNvSpPr/>
          <p:nvPr/>
        </p:nvSpPr>
        <p:spPr>
          <a:xfrm>
            <a:off x="4232256" y="434169"/>
            <a:ext cx="4911744" cy="229110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Мой наставник - </a:t>
            </a:r>
          </a:p>
          <a:p>
            <a:pPr algn="ctr"/>
            <a:r>
              <a:rPr lang="ru-RU" dirty="0"/>
              <a:t>НАТАЛЬЯ БОРИСОВНА!</a:t>
            </a:r>
          </a:p>
        </p:txBody>
      </p:sp>
    </p:spTree>
    <p:extLst>
      <p:ext uri="{BB962C8B-B14F-4D97-AF65-F5344CB8AC3E}">
        <p14:creationId xmlns:p14="http://schemas.microsoft.com/office/powerpoint/2010/main" val="7894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D48DDD-B170-429C-A1D4-31551E8F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69" y="394182"/>
            <a:ext cx="2956816" cy="40480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8D0516-6C1E-4E07-92F8-95D7E3A3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85" y="4825795"/>
            <a:ext cx="2877561" cy="4041998"/>
          </a:xfrm>
          <a:prstGeom prst="rect">
            <a:avLst/>
          </a:prstGeom>
        </p:spPr>
      </p:pic>
      <p:sp>
        <p:nvSpPr>
          <p:cNvPr id="4" name="Выноска: стрелка влево 3">
            <a:extLst>
              <a:ext uri="{FF2B5EF4-FFF2-40B4-BE49-F238E27FC236}">
                <a16:creationId xmlns:a16="http://schemas.microsoft.com/office/drawing/2014/main" id="{CE949D30-B027-4209-A8C2-5C449248B852}"/>
              </a:ext>
            </a:extLst>
          </p:cNvPr>
          <p:cNvSpPr/>
          <p:nvPr/>
        </p:nvSpPr>
        <p:spPr>
          <a:xfrm>
            <a:off x="7064188" y="394183"/>
            <a:ext cx="10488706" cy="86781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lnSpc>
                <a:spcPct val="107000"/>
              </a:lnSpc>
            </a:pP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все времена старшее поколение помогает младшему. Во всех толковых словарях слово «наставник» трактуется одинаково – это специалист, профессионал или опытный работник, у которого другие работники могут получить совет и рекомендацию.</a:t>
            </a:r>
            <a:b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нашем детскому саду, где я сейчас работаю воспитателем работает замечательный человек заведующая этим детским садиком Жаворонкова Наталья Борисовна.</a:t>
            </a:r>
            <a:b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своём рассказе о наставнике, я не зря начала именно с толкования этого слова. Ведь все характеристики определения как нельзя точно выражают деятельность Натальи Борисовны. Это специалист с большой буквы, профессионал своего дела и соответственно опытный работник.</a:t>
            </a:r>
            <a:b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Наталья Борисовна– добрейшей души человек, энтузиаст своего дела. Этот человек живет интересами и болью своих воспитанников детского сада.</a:t>
            </a:r>
            <a:b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 человеческое тепло и свои знания без остатка отдает людям, которые окружают ее. Будь то дети, родители или коллеги, никто не остается без внимания и чуткой заботы.</a:t>
            </a:r>
            <a:b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бесконечно ей благодарна за участие, за все её мудрые советы, которые она давала и дает сегодня. Нелегко заслужить добрую славу, но ещё труднее сохранить ее за собой на долгие годы. И в этом отношение Наталья Борисовна верна себе: она по-прежнему щедра на помощь. Всегда, в любую трудную минуту она протянет руку помощи, даст мудрый и очень ценный совет, когда его так не хватает.</a:t>
            </a:r>
            <a:b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Благодарю за вашу непрерывную помощь и наставления, которые помогают мне развиваться и расти как личность. Спасибо вам большое!</a:t>
            </a: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A311C3F3-070C-4B70-A83B-47F5355F7787}"/>
              </a:ext>
            </a:extLst>
          </p:cNvPr>
          <p:cNvSpPr/>
          <p:nvPr/>
        </p:nvSpPr>
        <p:spPr>
          <a:xfrm>
            <a:off x="3765176" y="537881"/>
            <a:ext cx="5145742" cy="252804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Мой наставник- </a:t>
            </a:r>
          </a:p>
          <a:p>
            <a:pPr algn="ctr"/>
            <a:r>
              <a:rPr lang="ru-RU" dirty="0"/>
              <a:t>НАТАЛЬЯ БОРИСОВНА!</a:t>
            </a:r>
          </a:p>
        </p:txBody>
      </p:sp>
    </p:spTree>
    <p:extLst>
      <p:ext uri="{BB962C8B-B14F-4D97-AF65-F5344CB8AC3E}">
        <p14:creationId xmlns:p14="http://schemas.microsoft.com/office/powerpoint/2010/main" val="30999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7C40FB3-2A46-4819-A8E7-EBEEB9EBAF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477385"/>
              </p:ext>
            </p:extLst>
          </p:nvPr>
        </p:nvGraphicFramePr>
        <p:xfrm>
          <a:off x="8730115" y="1156448"/>
          <a:ext cx="8351519" cy="754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Выноска: стрелка вправо 3">
            <a:extLst>
              <a:ext uri="{FF2B5EF4-FFF2-40B4-BE49-F238E27FC236}">
                <a16:creationId xmlns:a16="http://schemas.microsoft.com/office/drawing/2014/main" id="{4D976793-444D-454F-B414-EF49CEEC218E}"/>
              </a:ext>
            </a:extLst>
          </p:cNvPr>
          <p:cNvSpPr/>
          <p:nvPr/>
        </p:nvSpPr>
        <p:spPr>
          <a:xfrm>
            <a:off x="1206366" y="1004047"/>
            <a:ext cx="7328034" cy="840889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Таким образом, использование системы наставничества в нашем ДОУ позволяет молодым педагогам быстро адаптироваться к работе в детском саду, почувствовать уверенность в своих силах , убедиться в правильности выбора профессии , наладить плодотворное сотрудничество с коллегами , проявить себя грамотным специалистом. </a:t>
            </a:r>
          </a:p>
        </p:txBody>
      </p:sp>
    </p:spTree>
    <p:extLst>
      <p:ext uri="{BB962C8B-B14F-4D97-AF65-F5344CB8AC3E}">
        <p14:creationId xmlns:p14="http://schemas.microsoft.com/office/powerpoint/2010/main" val="29238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Chart bld="series"/>
        </p:bldSub>
      </p:bldGraphic>
      <p:bldGraphic spid="18" grpId="1">
        <p:bldSub>
          <a:bldChart bld="series"/>
        </p:bldSub>
      </p:bldGraphic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7A2C30-5324-463C-AF70-7D8167110F8E}"/>
              </a:ext>
            </a:extLst>
          </p:cNvPr>
          <p:cNvGrpSpPr/>
          <p:nvPr/>
        </p:nvGrpSpPr>
        <p:grpSpPr>
          <a:xfrm>
            <a:off x="286871" y="3603812"/>
            <a:ext cx="3362572" cy="3366033"/>
            <a:chOff x="286871" y="3603812"/>
            <a:chExt cx="4775748" cy="3366033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7C4402D1-466F-4C00-A48F-2025D1C44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71" y="4630050"/>
              <a:ext cx="2070719" cy="1620652"/>
            </a:xfrm>
            <a:custGeom>
              <a:avLst/>
              <a:gdLst>
                <a:gd name="T0" fmla="*/ 168 w 5057"/>
                <a:gd name="T1" fmla="*/ 0 h 7498"/>
                <a:gd name="T2" fmla="*/ 5057 w 5057"/>
                <a:gd name="T3" fmla="*/ 0 h 7498"/>
                <a:gd name="T4" fmla="*/ 5057 w 5057"/>
                <a:gd name="T5" fmla="*/ 3750 h 7498"/>
                <a:gd name="T6" fmla="*/ 5057 w 5057"/>
                <a:gd name="T7" fmla="*/ 7498 h 7498"/>
                <a:gd name="T8" fmla="*/ 168 w 5057"/>
                <a:gd name="T9" fmla="*/ 7498 h 7498"/>
                <a:gd name="T10" fmla="*/ 160 w 5057"/>
                <a:gd name="T11" fmla="*/ 7497 h 7498"/>
                <a:gd name="T12" fmla="*/ 152 w 5057"/>
                <a:gd name="T13" fmla="*/ 7496 h 7498"/>
                <a:gd name="T14" fmla="*/ 142 w 5057"/>
                <a:gd name="T15" fmla="*/ 7494 h 7498"/>
                <a:gd name="T16" fmla="*/ 134 w 5057"/>
                <a:gd name="T17" fmla="*/ 7491 h 7498"/>
                <a:gd name="T18" fmla="*/ 126 w 5057"/>
                <a:gd name="T19" fmla="*/ 7488 h 7498"/>
                <a:gd name="T20" fmla="*/ 119 w 5057"/>
                <a:gd name="T21" fmla="*/ 7484 h 7498"/>
                <a:gd name="T22" fmla="*/ 110 w 5057"/>
                <a:gd name="T23" fmla="*/ 7480 h 7498"/>
                <a:gd name="T24" fmla="*/ 103 w 5057"/>
                <a:gd name="T25" fmla="*/ 7475 h 7498"/>
                <a:gd name="T26" fmla="*/ 96 w 5057"/>
                <a:gd name="T27" fmla="*/ 7469 h 7498"/>
                <a:gd name="T28" fmla="*/ 89 w 5057"/>
                <a:gd name="T29" fmla="*/ 7463 h 7498"/>
                <a:gd name="T30" fmla="*/ 82 w 5057"/>
                <a:gd name="T31" fmla="*/ 7455 h 7498"/>
                <a:gd name="T32" fmla="*/ 74 w 5057"/>
                <a:gd name="T33" fmla="*/ 7448 h 7498"/>
                <a:gd name="T34" fmla="*/ 61 w 5057"/>
                <a:gd name="T35" fmla="*/ 7432 h 7498"/>
                <a:gd name="T36" fmla="*/ 50 w 5057"/>
                <a:gd name="T37" fmla="*/ 7413 h 7498"/>
                <a:gd name="T38" fmla="*/ 38 w 5057"/>
                <a:gd name="T39" fmla="*/ 7394 h 7498"/>
                <a:gd name="T40" fmla="*/ 29 w 5057"/>
                <a:gd name="T41" fmla="*/ 7371 h 7498"/>
                <a:gd name="T42" fmla="*/ 21 w 5057"/>
                <a:gd name="T43" fmla="*/ 7348 h 7498"/>
                <a:gd name="T44" fmla="*/ 13 w 5057"/>
                <a:gd name="T45" fmla="*/ 7322 h 7498"/>
                <a:gd name="T46" fmla="*/ 7 w 5057"/>
                <a:gd name="T47" fmla="*/ 7297 h 7498"/>
                <a:gd name="T48" fmla="*/ 3 w 5057"/>
                <a:gd name="T49" fmla="*/ 7269 h 7498"/>
                <a:gd name="T50" fmla="*/ 1 w 5057"/>
                <a:gd name="T51" fmla="*/ 7241 h 7498"/>
                <a:gd name="T52" fmla="*/ 0 w 5057"/>
                <a:gd name="T53" fmla="*/ 7212 h 7498"/>
                <a:gd name="T54" fmla="*/ 0 w 5057"/>
                <a:gd name="T55" fmla="*/ 286 h 7498"/>
                <a:gd name="T56" fmla="*/ 1 w 5057"/>
                <a:gd name="T57" fmla="*/ 257 h 7498"/>
                <a:gd name="T58" fmla="*/ 3 w 5057"/>
                <a:gd name="T59" fmla="*/ 229 h 7498"/>
                <a:gd name="T60" fmla="*/ 7 w 5057"/>
                <a:gd name="T61" fmla="*/ 201 h 7498"/>
                <a:gd name="T62" fmla="*/ 13 w 5057"/>
                <a:gd name="T63" fmla="*/ 176 h 7498"/>
                <a:gd name="T64" fmla="*/ 21 w 5057"/>
                <a:gd name="T65" fmla="*/ 151 h 7498"/>
                <a:gd name="T66" fmla="*/ 29 w 5057"/>
                <a:gd name="T67" fmla="*/ 127 h 7498"/>
                <a:gd name="T68" fmla="*/ 38 w 5057"/>
                <a:gd name="T69" fmla="*/ 104 h 7498"/>
                <a:gd name="T70" fmla="*/ 50 w 5057"/>
                <a:gd name="T71" fmla="*/ 85 h 7498"/>
                <a:gd name="T72" fmla="*/ 61 w 5057"/>
                <a:gd name="T73" fmla="*/ 66 h 7498"/>
                <a:gd name="T74" fmla="*/ 74 w 5057"/>
                <a:gd name="T75" fmla="*/ 50 h 7498"/>
                <a:gd name="T76" fmla="*/ 82 w 5057"/>
                <a:gd name="T77" fmla="*/ 43 h 7498"/>
                <a:gd name="T78" fmla="*/ 88 w 5057"/>
                <a:gd name="T79" fmla="*/ 35 h 7498"/>
                <a:gd name="T80" fmla="*/ 96 w 5057"/>
                <a:gd name="T81" fmla="*/ 29 h 7498"/>
                <a:gd name="T82" fmla="*/ 103 w 5057"/>
                <a:gd name="T83" fmla="*/ 23 h 7498"/>
                <a:gd name="T84" fmla="*/ 110 w 5057"/>
                <a:gd name="T85" fmla="*/ 18 h 7498"/>
                <a:gd name="T86" fmla="*/ 119 w 5057"/>
                <a:gd name="T87" fmla="*/ 14 h 7498"/>
                <a:gd name="T88" fmla="*/ 126 w 5057"/>
                <a:gd name="T89" fmla="*/ 10 h 7498"/>
                <a:gd name="T90" fmla="*/ 134 w 5057"/>
                <a:gd name="T91" fmla="*/ 7 h 7498"/>
                <a:gd name="T92" fmla="*/ 142 w 5057"/>
                <a:gd name="T93" fmla="*/ 4 h 7498"/>
                <a:gd name="T94" fmla="*/ 152 w 5057"/>
                <a:gd name="T95" fmla="*/ 2 h 7498"/>
                <a:gd name="T96" fmla="*/ 160 w 5057"/>
                <a:gd name="T97" fmla="*/ 1 h 7498"/>
                <a:gd name="T98" fmla="*/ 168 w 5057"/>
                <a:gd name="T99" fmla="*/ 0 h 7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57" h="7498">
                  <a:moveTo>
                    <a:pt x="168" y="0"/>
                  </a:moveTo>
                  <a:lnTo>
                    <a:pt x="5057" y="0"/>
                  </a:lnTo>
                  <a:lnTo>
                    <a:pt x="5057" y="3750"/>
                  </a:lnTo>
                  <a:lnTo>
                    <a:pt x="5057" y="7498"/>
                  </a:lnTo>
                  <a:lnTo>
                    <a:pt x="168" y="7498"/>
                  </a:lnTo>
                  <a:lnTo>
                    <a:pt x="160" y="7497"/>
                  </a:lnTo>
                  <a:lnTo>
                    <a:pt x="152" y="7496"/>
                  </a:lnTo>
                  <a:lnTo>
                    <a:pt x="142" y="7494"/>
                  </a:lnTo>
                  <a:lnTo>
                    <a:pt x="134" y="7491"/>
                  </a:lnTo>
                  <a:lnTo>
                    <a:pt x="126" y="7488"/>
                  </a:lnTo>
                  <a:lnTo>
                    <a:pt x="119" y="7484"/>
                  </a:lnTo>
                  <a:lnTo>
                    <a:pt x="110" y="7480"/>
                  </a:lnTo>
                  <a:lnTo>
                    <a:pt x="103" y="7475"/>
                  </a:lnTo>
                  <a:lnTo>
                    <a:pt x="96" y="7469"/>
                  </a:lnTo>
                  <a:lnTo>
                    <a:pt x="89" y="7463"/>
                  </a:lnTo>
                  <a:lnTo>
                    <a:pt x="82" y="7455"/>
                  </a:lnTo>
                  <a:lnTo>
                    <a:pt x="74" y="7448"/>
                  </a:lnTo>
                  <a:lnTo>
                    <a:pt x="61" y="7432"/>
                  </a:lnTo>
                  <a:lnTo>
                    <a:pt x="50" y="7413"/>
                  </a:lnTo>
                  <a:lnTo>
                    <a:pt x="38" y="7394"/>
                  </a:lnTo>
                  <a:lnTo>
                    <a:pt x="29" y="7371"/>
                  </a:lnTo>
                  <a:lnTo>
                    <a:pt x="21" y="7348"/>
                  </a:lnTo>
                  <a:lnTo>
                    <a:pt x="13" y="7322"/>
                  </a:lnTo>
                  <a:lnTo>
                    <a:pt x="7" y="7297"/>
                  </a:lnTo>
                  <a:lnTo>
                    <a:pt x="3" y="7269"/>
                  </a:lnTo>
                  <a:lnTo>
                    <a:pt x="1" y="7241"/>
                  </a:lnTo>
                  <a:lnTo>
                    <a:pt x="0" y="7212"/>
                  </a:lnTo>
                  <a:lnTo>
                    <a:pt x="0" y="286"/>
                  </a:lnTo>
                  <a:lnTo>
                    <a:pt x="1" y="257"/>
                  </a:lnTo>
                  <a:lnTo>
                    <a:pt x="3" y="229"/>
                  </a:lnTo>
                  <a:lnTo>
                    <a:pt x="7" y="201"/>
                  </a:lnTo>
                  <a:lnTo>
                    <a:pt x="13" y="176"/>
                  </a:lnTo>
                  <a:lnTo>
                    <a:pt x="21" y="151"/>
                  </a:lnTo>
                  <a:lnTo>
                    <a:pt x="29" y="127"/>
                  </a:lnTo>
                  <a:lnTo>
                    <a:pt x="38" y="104"/>
                  </a:lnTo>
                  <a:lnTo>
                    <a:pt x="50" y="85"/>
                  </a:lnTo>
                  <a:lnTo>
                    <a:pt x="61" y="66"/>
                  </a:lnTo>
                  <a:lnTo>
                    <a:pt x="74" y="50"/>
                  </a:lnTo>
                  <a:lnTo>
                    <a:pt x="82" y="43"/>
                  </a:lnTo>
                  <a:lnTo>
                    <a:pt x="88" y="35"/>
                  </a:lnTo>
                  <a:lnTo>
                    <a:pt x="96" y="29"/>
                  </a:lnTo>
                  <a:lnTo>
                    <a:pt x="103" y="23"/>
                  </a:lnTo>
                  <a:lnTo>
                    <a:pt x="110" y="18"/>
                  </a:lnTo>
                  <a:lnTo>
                    <a:pt x="119" y="14"/>
                  </a:lnTo>
                  <a:lnTo>
                    <a:pt x="126" y="10"/>
                  </a:lnTo>
                  <a:lnTo>
                    <a:pt x="134" y="7"/>
                  </a:lnTo>
                  <a:lnTo>
                    <a:pt x="142" y="4"/>
                  </a:lnTo>
                  <a:lnTo>
                    <a:pt x="152" y="2"/>
                  </a:lnTo>
                  <a:lnTo>
                    <a:pt x="160" y="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4050" dirty="0"/>
                <a:t>1</a:t>
              </a:r>
            </a:p>
            <a:p>
              <a:endParaRPr lang="en-US" sz="4050" dirty="0"/>
            </a:p>
          </p:txBody>
        </p:sp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3DBD85EA-C14D-4CF0-8BEB-796CC981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590" y="3603812"/>
              <a:ext cx="2705029" cy="3366033"/>
            </a:xfrm>
            <a:custGeom>
              <a:avLst/>
              <a:gdLst>
                <a:gd name="T0" fmla="*/ 5908 w 11455"/>
                <a:gd name="T1" fmla="*/ 8986 h 11824"/>
                <a:gd name="T2" fmla="*/ 519 w 11455"/>
                <a:gd name="T3" fmla="*/ 11790 h 11824"/>
                <a:gd name="T4" fmla="*/ 475 w 11455"/>
                <a:gd name="T5" fmla="*/ 11806 h 11824"/>
                <a:gd name="T6" fmla="*/ 429 w 11455"/>
                <a:gd name="T7" fmla="*/ 11818 h 11824"/>
                <a:gd name="T8" fmla="*/ 384 w 11455"/>
                <a:gd name="T9" fmla="*/ 11823 h 11824"/>
                <a:gd name="T10" fmla="*/ 337 w 11455"/>
                <a:gd name="T11" fmla="*/ 11823 h 11824"/>
                <a:gd name="T12" fmla="*/ 292 w 11455"/>
                <a:gd name="T13" fmla="*/ 11818 h 11824"/>
                <a:gd name="T14" fmla="*/ 246 w 11455"/>
                <a:gd name="T15" fmla="*/ 11806 h 11824"/>
                <a:gd name="T16" fmla="*/ 202 w 11455"/>
                <a:gd name="T17" fmla="*/ 11790 h 11824"/>
                <a:gd name="T18" fmla="*/ 160 w 11455"/>
                <a:gd name="T19" fmla="*/ 11767 h 11824"/>
                <a:gd name="T20" fmla="*/ 122 w 11455"/>
                <a:gd name="T21" fmla="*/ 11742 h 11824"/>
                <a:gd name="T22" fmla="*/ 88 w 11455"/>
                <a:gd name="T23" fmla="*/ 11712 h 11824"/>
                <a:gd name="T24" fmla="*/ 60 w 11455"/>
                <a:gd name="T25" fmla="*/ 11679 h 11824"/>
                <a:gd name="T26" fmla="*/ 37 w 11455"/>
                <a:gd name="T27" fmla="*/ 11643 h 11824"/>
                <a:gd name="T28" fmla="*/ 19 w 11455"/>
                <a:gd name="T29" fmla="*/ 11604 h 11824"/>
                <a:gd name="T30" fmla="*/ 7 w 11455"/>
                <a:gd name="T31" fmla="*/ 11563 h 11824"/>
                <a:gd name="T32" fmla="*/ 1 w 11455"/>
                <a:gd name="T33" fmla="*/ 11521 h 11824"/>
                <a:gd name="T34" fmla="*/ 0 w 11455"/>
                <a:gd name="T35" fmla="*/ 5913 h 11824"/>
                <a:gd name="T36" fmla="*/ 1 w 11455"/>
                <a:gd name="T37" fmla="*/ 304 h 11824"/>
                <a:gd name="T38" fmla="*/ 7 w 11455"/>
                <a:gd name="T39" fmla="*/ 261 h 11824"/>
                <a:gd name="T40" fmla="*/ 19 w 11455"/>
                <a:gd name="T41" fmla="*/ 220 h 11824"/>
                <a:gd name="T42" fmla="*/ 37 w 11455"/>
                <a:gd name="T43" fmla="*/ 181 h 11824"/>
                <a:gd name="T44" fmla="*/ 60 w 11455"/>
                <a:gd name="T45" fmla="*/ 145 h 11824"/>
                <a:gd name="T46" fmla="*/ 88 w 11455"/>
                <a:gd name="T47" fmla="*/ 112 h 11824"/>
                <a:gd name="T48" fmla="*/ 122 w 11455"/>
                <a:gd name="T49" fmla="*/ 82 h 11824"/>
                <a:gd name="T50" fmla="*/ 160 w 11455"/>
                <a:gd name="T51" fmla="*/ 57 h 11824"/>
                <a:gd name="T52" fmla="*/ 202 w 11455"/>
                <a:gd name="T53" fmla="*/ 34 h 11824"/>
                <a:gd name="T54" fmla="*/ 246 w 11455"/>
                <a:gd name="T55" fmla="*/ 18 h 11824"/>
                <a:gd name="T56" fmla="*/ 292 w 11455"/>
                <a:gd name="T57" fmla="*/ 6 h 11824"/>
                <a:gd name="T58" fmla="*/ 337 w 11455"/>
                <a:gd name="T59" fmla="*/ 1 h 11824"/>
                <a:gd name="T60" fmla="*/ 384 w 11455"/>
                <a:gd name="T61" fmla="*/ 1 h 11824"/>
                <a:gd name="T62" fmla="*/ 429 w 11455"/>
                <a:gd name="T63" fmla="*/ 6 h 11824"/>
                <a:gd name="T64" fmla="*/ 475 w 11455"/>
                <a:gd name="T65" fmla="*/ 18 h 11824"/>
                <a:gd name="T66" fmla="*/ 519 w 11455"/>
                <a:gd name="T67" fmla="*/ 34 h 11824"/>
                <a:gd name="T68" fmla="*/ 5908 w 11455"/>
                <a:gd name="T69" fmla="*/ 2838 h 11824"/>
                <a:gd name="T70" fmla="*/ 11296 w 11455"/>
                <a:gd name="T71" fmla="*/ 5642 h 11824"/>
                <a:gd name="T72" fmla="*/ 11334 w 11455"/>
                <a:gd name="T73" fmla="*/ 5669 h 11824"/>
                <a:gd name="T74" fmla="*/ 11367 w 11455"/>
                <a:gd name="T75" fmla="*/ 5698 h 11824"/>
                <a:gd name="T76" fmla="*/ 11396 w 11455"/>
                <a:gd name="T77" fmla="*/ 5731 h 11824"/>
                <a:gd name="T78" fmla="*/ 11419 w 11455"/>
                <a:gd name="T79" fmla="*/ 5767 h 11824"/>
                <a:gd name="T80" fmla="*/ 11436 w 11455"/>
                <a:gd name="T81" fmla="*/ 5806 h 11824"/>
                <a:gd name="T82" fmla="*/ 11448 w 11455"/>
                <a:gd name="T83" fmla="*/ 5847 h 11824"/>
                <a:gd name="T84" fmla="*/ 11454 w 11455"/>
                <a:gd name="T85" fmla="*/ 5890 h 11824"/>
                <a:gd name="T86" fmla="*/ 11454 w 11455"/>
                <a:gd name="T87" fmla="*/ 5934 h 11824"/>
                <a:gd name="T88" fmla="*/ 11448 w 11455"/>
                <a:gd name="T89" fmla="*/ 5977 h 11824"/>
                <a:gd name="T90" fmla="*/ 11436 w 11455"/>
                <a:gd name="T91" fmla="*/ 6018 h 11824"/>
                <a:gd name="T92" fmla="*/ 11419 w 11455"/>
                <a:gd name="T93" fmla="*/ 6057 h 11824"/>
                <a:gd name="T94" fmla="*/ 11396 w 11455"/>
                <a:gd name="T95" fmla="*/ 6093 h 11824"/>
                <a:gd name="T96" fmla="*/ 11367 w 11455"/>
                <a:gd name="T97" fmla="*/ 6126 h 11824"/>
                <a:gd name="T98" fmla="*/ 11334 w 11455"/>
                <a:gd name="T99" fmla="*/ 6155 h 11824"/>
                <a:gd name="T100" fmla="*/ 11296 w 11455"/>
                <a:gd name="T101" fmla="*/ 6182 h 1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455" h="11824">
                  <a:moveTo>
                    <a:pt x="11275" y="6193"/>
                  </a:moveTo>
                  <a:lnTo>
                    <a:pt x="5908" y="8986"/>
                  </a:lnTo>
                  <a:lnTo>
                    <a:pt x="541" y="11780"/>
                  </a:lnTo>
                  <a:lnTo>
                    <a:pt x="519" y="11790"/>
                  </a:lnTo>
                  <a:lnTo>
                    <a:pt x="497" y="11799"/>
                  </a:lnTo>
                  <a:lnTo>
                    <a:pt x="475" y="11806"/>
                  </a:lnTo>
                  <a:lnTo>
                    <a:pt x="452" y="11813"/>
                  </a:lnTo>
                  <a:lnTo>
                    <a:pt x="429" y="11818"/>
                  </a:lnTo>
                  <a:lnTo>
                    <a:pt x="406" y="11821"/>
                  </a:lnTo>
                  <a:lnTo>
                    <a:pt x="384" y="11823"/>
                  </a:lnTo>
                  <a:lnTo>
                    <a:pt x="360" y="11824"/>
                  </a:lnTo>
                  <a:lnTo>
                    <a:pt x="337" y="11823"/>
                  </a:lnTo>
                  <a:lnTo>
                    <a:pt x="315" y="11821"/>
                  </a:lnTo>
                  <a:lnTo>
                    <a:pt x="292" y="11818"/>
                  </a:lnTo>
                  <a:lnTo>
                    <a:pt x="269" y="11813"/>
                  </a:lnTo>
                  <a:lnTo>
                    <a:pt x="246" y="11806"/>
                  </a:lnTo>
                  <a:lnTo>
                    <a:pt x="224" y="11799"/>
                  </a:lnTo>
                  <a:lnTo>
                    <a:pt x="202" y="11790"/>
                  </a:lnTo>
                  <a:lnTo>
                    <a:pt x="180" y="11780"/>
                  </a:lnTo>
                  <a:lnTo>
                    <a:pt x="160" y="11767"/>
                  </a:lnTo>
                  <a:lnTo>
                    <a:pt x="140" y="11755"/>
                  </a:lnTo>
                  <a:lnTo>
                    <a:pt x="122" y="11742"/>
                  </a:lnTo>
                  <a:lnTo>
                    <a:pt x="104" y="11727"/>
                  </a:lnTo>
                  <a:lnTo>
                    <a:pt x="88" y="11712"/>
                  </a:lnTo>
                  <a:lnTo>
                    <a:pt x="73" y="11696"/>
                  </a:lnTo>
                  <a:lnTo>
                    <a:pt x="60" y="11679"/>
                  </a:lnTo>
                  <a:lnTo>
                    <a:pt x="47" y="11661"/>
                  </a:lnTo>
                  <a:lnTo>
                    <a:pt x="37" y="11643"/>
                  </a:lnTo>
                  <a:lnTo>
                    <a:pt x="27" y="11624"/>
                  </a:lnTo>
                  <a:lnTo>
                    <a:pt x="19" y="11604"/>
                  </a:lnTo>
                  <a:lnTo>
                    <a:pt x="12" y="11584"/>
                  </a:lnTo>
                  <a:lnTo>
                    <a:pt x="7" y="11563"/>
                  </a:lnTo>
                  <a:lnTo>
                    <a:pt x="3" y="11543"/>
                  </a:lnTo>
                  <a:lnTo>
                    <a:pt x="1" y="11521"/>
                  </a:lnTo>
                  <a:lnTo>
                    <a:pt x="0" y="11498"/>
                  </a:lnTo>
                  <a:lnTo>
                    <a:pt x="0" y="5913"/>
                  </a:lnTo>
                  <a:lnTo>
                    <a:pt x="0" y="326"/>
                  </a:lnTo>
                  <a:lnTo>
                    <a:pt x="1" y="304"/>
                  </a:lnTo>
                  <a:lnTo>
                    <a:pt x="3" y="281"/>
                  </a:lnTo>
                  <a:lnTo>
                    <a:pt x="7" y="261"/>
                  </a:lnTo>
                  <a:lnTo>
                    <a:pt x="12" y="240"/>
                  </a:lnTo>
                  <a:lnTo>
                    <a:pt x="19" y="220"/>
                  </a:lnTo>
                  <a:lnTo>
                    <a:pt x="27" y="200"/>
                  </a:lnTo>
                  <a:lnTo>
                    <a:pt x="37" y="181"/>
                  </a:lnTo>
                  <a:lnTo>
                    <a:pt x="47" y="163"/>
                  </a:lnTo>
                  <a:lnTo>
                    <a:pt x="60" y="145"/>
                  </a:lnTo>
                  <a:lnTo>
                    <a:pt x="73" y="129"/>
                  </a:lnTo>
                  <a:lnTo>
                    <a:pt x="88" y="112"/>
                  </a:lnTo>
                  <a:lnTo>
                    <a:pt x="104" y="97"/>
                  </a:lnTo>
                  <a:lnTo>
                    <a:pt x="122" y="82"/>
                  </a:lnTo>
                  <a:lnTo>
                    <a:pt x="140" y="69"/>
                  </a:lnTo>
                  <a:lnTo>
                    <a:pt x="160" y="57"/>
                  </a:lnTo>
                  <a:lnTo>
                    <a:pt x="180" y="44"/>
                  </a:lnTo>
                  <a:lnTo>
                    <a:pt x="202" y="34"/>
                  </a:lnTo>
                  <a:lnTo>
                    <a:pt x="224" y="25"/>
                  </a:lnTo>
                  <a:lnTo>
                    <a:pt x="246" y="18"/>
                  </a:lnTo>
                  <a:lnTo>
                    <a:pt x="269" y="11"/>
                  </a:lnTo>
                  <a:lnTo>
                    <a:pt x="292" y="6"/>
                  </a:lnTo>
                  <a:lnTo>
                    <a:pt x="315" y="3"/>
                  </a:lnTo>
                  <a:lnTo>
                    <a:pt x="337" y="1"/>
                  </a:lnTo>
                  <a:lnTo>
                    <a:pt x="360" y="0"/>
                  </a:lnTo>
                  <a:lnTo>
                    <a:pt x="384" y="1"/>
                  </a:lnTo>
                  <a:lnTo>
                    <a:pt x="406" y="3"/>
                  </a:lnTo>
                  <a:lnTo>
                    <a:pt x="429" y="6"/>
                  </a:lnTo>
                  <a:lnTo>
                    <a:pt x="452" y="11"/>
                  </a:lnTo>
                  <a:lnTo>
                    <a:pt x="475" y="18"/>
                  </a:lnTo>
                  <a:lnTo>
                    <a:pt x="497" y="25"/>
                  </a:lnTo>
                  <a:lnTo>
                    <a:pt x="519" y="34"/>
                  </a:lnTo>
                  <a:lnTo>
                    <a:pt x="541" y="44"/>
                  </a:lnTo>
                  <a:lnTo>
                    <a:pt x="5908" y="2838"/>
                  </a:lnTo>
                  <a:lnTo>
                    <a:pt x="11275" y="5631"/>
                  </a:lnTo>
                  <a:lnTo>
                    <a:pt x="11296" y="5642"/>
                  </a:lnTo>
                  <a:lnTo>
                    <a:pt x="11316" y="5655"/>
                  </a:lnTo>
                  <a:lnTo>
                    <a:pt x="11334" y="5669"/>
                  </a:lnTo>
                  <a:lnTo>
                    <a:pt x="11352" y="5684"/>
                  </a:lnTo>
                  <a:lnTo>
                    <a:pt x="11367" y="5698"/>
                  </a:lnTo>
                  <a:lnTo>
                    <a:pt x="11382" y="5715"/>
                  </a:lnTo>
                  <a:lnTo>
                    <a:pt x="11396" y="5731"/>
                  </a:lnTo>
                  <a:lnTo>
                    <a:pt x="11408" y="5750"/>
                  </a:lnTo>
                  <a:lnTo>
                    <a:pt x="11419" y="5767"/>
                  </a:lnTo>
                  <a:lnTo>
                    <a:pt x="11428" y="5787"/>
                  </a:lnTo>
                  <a:lnTo>
                    <a:pt x="11436" y="5806"/>
                  </a:lnTo>
                  <a:lnTo>
                    <a:pt x="11443" y="5826"/>
                  </a:lnTo>
                  <a:lnTo>
                    <a:pt x="11448" y="5847"/>
                  </a:lnTo>
                  <a:lnTo>
                    <a:pt x="11452" y="5868"/>
                  </a:lnTo>
                  <a:lnTo>
                    <a:pt x="11454" y="5890"/>
                  </a:lnTo>
                  <a:lnTo>
                    <a:pt x="11455" y="5911"/>
                  </a:lnTo>
                  <a:lnTo>
                    <a:pt x="11454" y="5934"/>
                  </a:lnTo>
                  <a:lnTo>
                    <a:pt x="11452" y="5956"/>
                  </a:lnTo>
                  <a:lnTo>
                    <a:pt x="11448" y="5977"/>
                  </a:lnTo>
                  <a:lnTo>
                    <a:pt x="11443" y="5998"/>
                  </a:lnTo>
                  <a:lnTo>
                    <a:pt x="11436" y="6018"/>
                  </a:lnTo>
                  <a:lnTo>
                    <a:pt x="11428" y="6037"/>
                  </a:lnTo>
                  <a:lnTo>
                    <a:pt x="11419" y="6057"/>
                  </a:lnTo>
                  <a:lnTo>
                    <a:pt x="11408" y="6074"/>
                  </a:lnTo>
                  <a:lnTo>
                    <a:pt x="11396" y="6093"/>
                  </a:lnTo>
                  <a:lnTo>
                    <a:pt x="11382" y="6109"/>
                  </a:lnTo>
                  <a:lnTo>
                    <a:pt x="11367" y="6126"/>
                  </a:lnTo>
                  <a:lnTo>
                    <a:pt x="11352" y="6140"/>
                  </a:lnTo>
                  <a:lnTo>
                    <a:pt x="11334" y="6155"/>
                  </a:lnTo>
                  <a:lnTo>
                    <a:pt x="11316" y="6169"/>
                  </a:lnTo>
                  <a:lnTo>
                    <a:pt x="11296" y="6182"/>
                  </a:lnTo>
                  <a:lnTo>
                    <a:pt x="11275" y="61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ru-RU" sz="4050" dirty="0"/>
            </a:p>
            <a:p>
              <a:endParaRPr lang="ru-RU" sz="4050" dirty="0"/>
            </a:p>
            <a:p>
              <a:r>
                <a:rPr lang="ru-RU" sz="2400" dirty="0"/>
                <a:t>Индивидуальная</a:t>
              </a:r>
              <a:r>
                <a:rPr lang="ru-RU" sz="4050" dirty="0"/>
                <a:t> </a:t>
              </a:r>
              <a:endParaRPr lang="en-US" sz="405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9B3FA22-6686-4F12-87EA-FF98E110A0CD}"/>
              </a:ext>
            </a:extLst>
          </p:cNvPr>
          <p:cNvGrpSpPr/>
          <p:nvPr/>
        </p:nvGrpSpPr>
        <p:grpSpPr>
          <a:xfrm>
            <a:off x="3933153" y="3910905"/>
            <a:ext cx="3505466" cy="3058940"/>
            <a:chOff x="5346330" y="3910905"/>
            <a:chExt cx="3713171" cy="305894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C940D6C-34A6-46F8-A456-7855D168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330" y="4630050"/>
              <a:ext cx="1008142" cy="1620652"/>
            </a:xfrm>
            <a:custGeom>
              <a:avLst/>
              <a:gdLst>
                <a:gd name="T0" fmla="*/ 168 w 5057"/>
                <a:gd name="T1" fmla="*/ 0 h 7498"/>
                <a:gd name="T2" fmla="*/ 5057 w 5057"/>
                <a:gd name="T3" fmla="*/ 0 h 7498"/>
                <a:gd name="T4" fmla="*/ 5057 w 5057"/>
                <a:gd name="T5" fmla="*/ 3750 h 7498"/>
                <a:gd name="T6" fmla="*/ 5057 w 5057"/>
                <a:gd name="T7" fmla="*/ 7498 h 7498"/>
                <a:gd name="T8" fmla="*/ 168 w 5057"/>
                <a:gd name="T9" fmla="*/ 7498 h 7498"/>
                <a:gd name="T10" fmla="*/ 160 w 5057"/>
                <a:gd name="T11" fmla="*/ 7497 h 7498"/>
                <a:gd name="T12" fmla="*/ 152 w 5057"/>
                <a:gd name="T13" fmla="*/ 7496 h 7498"/>
                <a:gd name="T14" fmla="*/ 142 w 5057"/>
                <a:gd name="T15" fmla="*/ 7494 h 7498"/>
                <a:gd name="T16" fmla="*/ 134 w 5057"/>
                <a:gd name="T17" fmla="*/ 7491 h 7498"/>
                <a:gd name="T18" fmla="*/ 126 w 5057"/>
                <a:gd name="T19" fmla="*/ 7488 h 7498"/>
                <a:gd name="T20" fmla="*/ 119 w 5057"/>
                <a:gd name="T21" fmla="*/ 7484 h 7498"/>
                <a:gd name="T22" fmla="*/ 110 w 5057"/>
                <a:gd name="T23" fmla="*/ 7480 h 7498"/>
                <a:gd name="T24" fmla="*/ 103 w 5057"/>
                <a:gd name="T25" fmla="*/ 7475 h 7498"/>
                <a:gd name="T26" fmla="*/ 96 w 5057"/>
                <a:gd name="T27" fmla="*/ 7469 h 7498"/>
                <a:gd name="T28" fmla="*/ 89 w 5057"/>
                <a:gd name="T29" fmla="*/ 7463 h 7498"/>
                <a:gd name="T30" fmla="*/ 82 w 5057"/>
                <a:gd name="T31" fmla="*/ 7455 h 7498"/>
                <a:gd name="T32" fmla="*/ 74 w 5057"/>
                <a:gd name="T33" fmla="*/ 7448 h 7498"/>
                <a:gd name="T34" fmla="*/ 61 w 5057"/>
                <a:gd name="T35" fmla="*/ 7432 h 7498"/>
                <a:gd name="T36" fmla="*/ 50 w 5057"/>
                <a:gd name="T37" fmla="*/ 7413 h 7498"/>
                <a:gd name="T38" fmla="*/ 38 w 5057"/>
                <a:gd name="T39" fmla="*/ 7394 h 7498"/>
                <a:gd name="T40" fmla="*/ 29 w 5057"/>
                <a:gd name="T41" fmla="*/ 7371 h 7498"/>
                <a:gd name="T42" fmla="*/ 21 w 5057"/>
                <a:gd name="T43" fmla="*/ 7348 h 7498"/>
                <a:gd name="T44" fmla="*/ 13 w 5057"/>
                <a:gd name="T45" fmla="*/ 7322 h 7498"/>
                <a:gd name="T46" fmla="*/ 7 w 5057"/>
                <a:gd name="T47" fmla="*/ 7297 h 7498"/>
                <a:gd name="T48" fmla="*/ 3 w 5057"/>
                <a:gd name="T49" fmla="*/ 7269 h 7498"/>
                <a:gd name="T50" fmla="*/ 1 w 5057"/>
                <a:gd name="T51" fmla="*/ 7241 h 7498"/>
                <a:gd name="T52" fmla="*/ 0 w 5057"/>
                <a:gd name="T53" fmla="*/ 7212 h 7498"/>
                <a:gd name="T54" fmla="*/ 0 w 5057"/>
                <a:gd name="T55" fmla="*/ 286 h 7498"/>
                <a:gd name="T56" fmla="*/ 1 w 5057"/>
                <a:gd name="T57" fmla="*/ 257 h 7498"/>
                <a:gd name="T58" fmla="*/ 3 w 5057"/>
                <a:gd name="T59" fmla="*/ 229 h 7498"/>
                <a:gd name="T60" fmla="*/ 7 w 5057"/>
                <a:gd name="T61" fmla="*/ 201 h 7498"/>
                <a:gd name="T62" fmla="*/ 13 w 5057"/>
                <a:gd name="T63" fmla="*/ 176 h 7498"/>
                <a:gd name="T64" fmla="*/ 21 w 5057"/>
                <a:gd name="T65" fmla="*/ 151 h 7498"/>
                <a:gd name="T66" fmla="*/ 29 w 5057"/>
                <a:gd name="T67" fmla="*/ 127 h 7498"/>
                <a:gd name="T68" fmla="*/ 38 w 5057"/>
                <a:gd name="T69" fmla="*/ 104 h 7498"/>
                <a:gd name="T70" fmla="*/ 50 w 5057"/>
                <a:gd name="T71" fmla="*/ 85 h 7498"/>
                <a:gd name="T72" fmla="*/ 61 w 5057"/>
                <a:gd name="T73" fmla="*/ 66 h 7498"/>
                <a:gd name="T74" fmla="*/ 74 w 5057"/>
                <a:gd name="T75" fmla="*/ 50 h 7498"/>
                <a:gd name="T76" fmla="*/ 82 w 5057"/>
                <a:gd name="T77" fmla="*/ 43 h 7498"/>
                <a:gd name="T78" fmla="*/ 88 w 5057"/>
                <a:gd name="T79" fmla="*/ 35 h 7498"/>
                <a:gd name="T80" fmla="*/ 96 w 5057"/>
                <a:gd name="T81" fmla="*/ 29 h 7498"/>
                <a:gd name="T82" fmla="*/ 103 w 5057"/>
                <a:gd name="T83" fmla="*/ 23 h 7498"/>
                <a:gd name="T84" fmla="*/ 110 w 5057"/>
                <a:gd name="T85" fmla="*/ 18 h 7498"/>
                <a:gd name="T86" fmla="*/ 119 w 5057"/>
                <a:gd name="T87" fmla="*/ 14 h 7498"/>
                <a:gd name="T88" fmla="*/ 126 w 5057"/>
                <a:gd name="T89" fmla="*/ 10 h 7498"/>
                <a:gd name="T90" fmla="*/ 134 w 5057"/>
                <a:gd name="T91" fmla="*/ 7 h 7498"/>
                <a:gd name="T92" fmla="*/ 142 w 5057"/>
                <a:gd name="T93" fmla="*/ 4 h 7498"/>
                <a:gd name="T94" fmla="*/ 152 w 5057"/>
                <a:gd name="T95" fmla="*/ 2 h 7498"/>
                <a:gd name="T96" fmla="*/ 160 w 5057"/>
                <a:gd name="T97" fmla="*/ 1 h 7498"/>
                <a:gd name="T98" fmla="*/ 168 w 5057"/>
                <a:gd name="T99" fmla="*/ 0 h 7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57" h="7498">
                  <a:moveTo>
                    <a:pt x="168" y="0"/>
                  </a:moveTo>
                  <a:lnTo>
                    <a:pt x="5057" y="0"/>
                  </a:lnTo>
                  <a:lnTo>
                    <a:pt x="5057" y="3750"/>
                  </a:lnTo>
                  <a:lnTo>
                    <a:pt x="5057" y="7498"/>
                  </a:lnTo>
                  <a:lnTo>
                    <a:pt x="168" y="7498"/>
                  </a:lnTo>
                  <a:lnTo>
                    <a:pt x="160" y="7497"/>
                  </a:lnTo>
                  <a:lnTo>
                    <a:pt x="152" y="7496"/>
                  </a:lnTo>
                  <a:lnTo>
                    <a:pt x="142" y="7494"/>
                  </a:lnTo>
                  <a:lnTo>
                    <a:pt x="134" y="7491"/>
                  </a:lnTo>
                  <a:lnTo>
                    <a:pt x="126" y="7488"/>
                  </a:lnTo>
                  <a:lnTo>
                    <a:pt x="119" y="7484"/>
                  </a:lnTo>
                  <a:lnTo>
                    <a:pt x="110" y="7480"/>
                  </a:lnTo>
                  <a:lnTo>
                    <a:pt x="103" y="7475"/>
                  </a:lnTo>
                  <a:lnTo>
                    <a:pt x="96" y="7469"/>
                  </a:lnTo>
                  <a:lnTo>
                    <a:pt x="89" y="7463"/>
                  </a:lnTo>
                  <a:lnTo>
                    <a:pt x="82" y="7455"/>
                  </a:lnTo>
                  <a:lnTo>
                    <a:pt x="74" y="7448"/>
                  </a:lnTo>
                  <a:lnTo>
                    <a:pt x="61" y="7432"/>
                  </a:lnTo>
                  <a:lnTo>
                    <a:pt x="50" y="7413"/>
                  </a:lnTo>
                  <a:lnTo>
                    <a:pt x="38" y="7394"/>
                  </a:lnTo>
                  <a:lnTo>
                    <a:pt x="29" y="7371"/>
                  </a:lnTo>
                  <a:lnTo>
                    <a:pt x="21" y="7348"/>
                  </a:lnTo>
                  <a:lnTo>
                    <a:pt x="13" y="7322"/>
                  </a:lnTo>
                  <a:lnTo>
                    <a:pt x="7" y="7297"/>
                  </a:lnTo>
                  <a:lnTo>
                    <a:pt x="3" y="7269"/>
                  </a:lnTo>
                  <a:lnTo>
                    <a:pt x="1" y="7241"/>
                  </a:lnTo>
                  <a:lnTo>
                    <a:pt x="0" y="7212"/>
                  </a:lnTo>
                  <a:lnTo>
                    <a:pt x="0" y="286"/>
                  </a:lnTo>
                  <a:lnTo>
                    <a:pt x="1" y="257"/>
                  </a:lnTo>
                  <a:lnTo>
                    <a:pt x="3" y="229"/>
                  </a:lnTo>
                  <a:lnTo>
                    <a:pt x="7" y="201"/>
                  </a:lnTo>
                  <a:lnTo>
                    <a:pt x="13" y="176"/>
                  </a:lnTo>
                  <a:lnTo>
                    <a:pt x="21" y="151"/>
                  </a:lnTo>
                  <a:lnTo>
                    <a:pt x="29" y="127"/>
                  </a:lnTo>
                  <a:lnTo>
                    <a:pt x="38" y="104"/>
                  </a:lnTo>
                  <a:lnTo>
                    <a:pt x="50" y="85"/>
                  </a:lnTo>
                  <a:lnTo>
                    <a:pt x="61" y="66"/>
                  </a:lnTo>
                  <a:lnTo>
                    <a:pt x="74" y="50"/>
                  </a:lnTo>
                  <a:lnTo>
                    <a:pt x="82" y="43"/>
                  </a:lnTo>
                  <a:lnTo>
                    <a:pt x="88" y="35"/>
                  </a:lnTo>
                  <a:lnTo>
                    <a:pt x="96" y="29"/>
                  </a:lnTo>
                  <a:lnTo>
                    <a:pt x="103" y="23"/>
                  </a:lnTo>
                  <a:lnTo>
                    <a:pt x="110" y="18"/>
                  </a:lnTo>
                  <a:lnTo>
                    <a:pt x="119" y="14"/>
                  </a:lnTo>
                  <a:lnTo>
                    <a:pt x="126" y="10"/>
                  </a:lnTo>
                  <a:lnTo>
                    <a:pt x="134" y="7"/>
                  </a:lnTo>
                  <a:lnTo>
                    <a:pt x="142" y="4"/>
                  </a:lnTo>
                  <a:lnTo>
                    <a:pt x="152" y="2"/>
                  </a:lnTo>
                  <a:lnTo>
                    <a:pt x="160" y="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4050" dirty="0"/>
                <a:t>2</a:t>
              </a:r>
              <a:endParaRPr lang="en-US" sz="40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6F60C0-744F-492A-9178-35142FEB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472" y="3910905"/>
              <a:ext cx="2705029" cy="3058940"/>
            </a:xfrm>
            <a:custGeom>
              <a:avLst/>
              <a:gdLst>
                <a:gd name="T0" fmla="*/ 5908 w 11455"/>
                <a:gd name="T1" fmla="*/ 8986 h 11824"/>
                <a:gd name="T2" fmla="*/ 519 w 11455"/>
                <a:gd name="T3" fmla="*/ 11790 h 11824"/>
                <a:gd name="T4" fmla="*/ 475 w 11455"/>
                <a:gd name="T5" fmla="*/ 11806 h 11824"/>
                <a:gd name="T6" fmla="*/ 429 w 11455"/>
                <a:gd name="T7" fmla="*/ 11818 h 11824"/>
                <a:gd name="T8" fmla="*/ 384 w 11455"/>
                <a:gd name="T9" fmla="*/ 11823 h 11824"/>
                <a:gd name="T10" fmla="*/ 337 w 11455"/>
                <a:gd name="T11" fmla="*/ 11823 h 11824"/>
                <a:gd name="T12" fmla="*/ 292 w 11455"/>
                <a:gd name="T13" fmla="*/ 11818 h 11824"/>
                <a:gd name="T14" fmla="*/ 246 w 11455"/>
                <a:gd name="T15" fmla="*/ 11806 h 11824"/>
                <a:gd name="T16" fmla="*/ 202 w 11455"/>
                <a:gd name="T17" fmla="*/ 11790 h 11824"/>
                <a:gd name="T18" fmla="*/ 160 w 11455"/>
                <a:gd name="T19" fmla="*/ 11767 h 11824"/>
                <a:gd name="T20" fmla="*/ 122 w 11455"/>
                <a:gd name="T21" fmla="*/ 11742 h 11824"/>
                <a:gd name="T22" fmla="*/ 88 w 11455"/>
                <a:gd name="T23" fmla="*/ 11712 h 11824"/>
                <a:gd name="T24" fmla="*/ 60 w 11455"/>
                <a:gd name="T25" fmla="*/ 11679 h 11824"/>
                <a:gd name="T26" fmla="*/ 37 w 11455"/>
                <a:gd name="T27" fmla="*/ 11643 h 11824"/>
                <a:gd name="T28" fmla="*/ 19 w 11455"/>
                <a:gd name="T29" fmla="*/ 11604 h 11824"/>
                <a:gd name="T30" fmla="*/ 7 w 11455"/>
                <a:gd name="T31" fmla="*/ 11563 h 11824"/>
                <a:gd name="T32" fmla="*/ 1 w 11455"/>
                <a:gd name="T33" fmla="*/ 11521 h 11824"/>
                <a:gd name="T34" fmla="*/ 0 w 11455"/>
                <a:gd name="T35" fmla="*/ 5913 h 11824"/>
                <a:gd name="T36" fmla="*/ 1 w 11455"/>
                <a:gd name="T37" fmla="*/ 304 h 11824"/>
                <a:gd name="T38" fmla="*/ 7 w 11455"/>
                <a:gd name="T39" fmla="*/ 261 h 11824"/>
                <a:gd name="T40" fmla="*/ 19 w 11455"/>
                <a:gd name="T41" fmla="*/ 220 h 11824"/>
                <a:gd name="T42" fmla="*/ 37 w 11455"/>
                <a:gd name="T43" fmla="*/ 181 h 11824"/>
                <a:gd name="T44" fmla="*/ 60 w 11455"/>
                <a:gd name="T45" fmla="*/ 145 h 11824"/>
                <a:gd name="T46" fmla="*/ 88 w 11455"/>
                <a:gd name="T47" fmla="*/ 112 h 11824"/>
                <a:gd name="T48" fmla="*/ 122 w 11455"/>
                <a:gd name="T49" fmla="*/ 82 h 11824"/>
                <a:gd name="T50" fmla="*/ 160 w 11455"/>
                <a:gd name="T51" fmla="*/ 57 h 11824"/>
                <a:gd name="T52" fmla="*/ 202 w 11455"/>
                <a:gd name="T53" fmla="*/ 34 h 11824"/>
                <a:gd name="T54" fmla="*/ 246 w 11455"/>
                <a:gd name="T55" fmla="*/ 18 h 11824"/>
                <a:gd name="T56" fmla="*/ 292 w 11455"/>
                <a:gd name="T57" fmla="*/ 6 h 11824"/>
                <a:gd name="T58" fmla="*/ 337 w 11455"/>
                <a:gd name="T59" fmla="*/ 1 h 11824"/>
                <a:gd name="T60" fmla="*/ 384 w 11455"/>
                <a:gd name="T61" fmla="*/ 1 h 11824"/>
                <a:gd name="T62" fmla="*/ 429 w 11455"/>
                <a:gd name="T63" fmla="*/ 6 h 11824"/>
                <a:gd name="T64" fmla="*/ 475 w 11455"/>
                <a:gd name="T65" fmla="*/ 18 h 11824"/>
                <a:gd name="T66" fmla="*/ 519 w 11455"/>
                <a:gd name="T67" fmla="*/ 34 h 11824"/>
                <a:gd name="T68" fmla="*/ 5908 w 11455"/>
                <a:gd name="T69" fmla="*/ 2838 h 11824"/>
                <a:gd name="T70" fmla="*/ 11296 w 11455"/>
                <a:gd name="T71" fmla="*/ 5642 h 11824"/>
                <a:gd name="T72" fmla="*/ 11334 w 11455"/>
                <a:gd name="T73" fmla="*/ 5669 h 11824"/>
                <a:gd name="T74" fmla="*/ 11367 w 11455"/>
                <a:gd name="T75" fmla="*/ 5698 h 11824"/>
                <a:gd name="T76" fmla="*/ 11396 w 11455"/>
                <a:gd name="T77" fmla="*/ 5731 h 11824"/>
                <a:gd name="T78" fmla="*/ 11419 w 11455"/>
                <a:gd name="T79" fmla="*/ 5767 h 11824"/>
                <a:gd name="T80" fmla="*/ 11436 w 11455"/>
                <a:gd name="T81" fmla="*/ 5806 h 11824"/>
                <a:gd name="T82" fmla="*/ 11448 w 11455"/>
                <a:gd name="T83" fmla="*/ 5847 h 11824"/>
                <a:gd name="T84" fmla="*/ 11454 w 11455"/>
                <a:gd name="T85" fmla="*/ 5890 h 11824"/>
                <a:gd name="T86" fmla="*/ 11454 w 11455"/>
                <a:gd name="T87" fmla="*/ 5934 h 11824"/>
                <a:gd name="T88" fmla="*/ 11448 w 11455"/>
                <a:gd name="T89" fmla="*/ 5977 h 11824"/>
                <a:gd name="T90" fmla="*/ 11436 w 11455"/>
                <a:gd name="T91" fmla="*/ 6018 h 11824"/>
                <a:gd name="T92" fmla="*/ 11419 w 11455"/>
                <a:gd name="T93" fmla="*/ 6057 h 11824"/>
                <a:gd name="T94" fmla="*/ 11396 w 11455"/>
                <a:gd name="T95" fmla="*/ 6093 h 11824"/>
                <a:gd name="T96" fmla="*/ 11367 w 11455"/>
                <a:gd name="T97" fmla="*/ 6126 h 11824"/>
                <a:gd name="T98" fmla="*/ 11334 w 11455"/>
                <a:gd name="T99" fmla="*/ 6155 h 11824"/>
                <a:gd name="T100" fmla="*/ 11296 w 11455"/>
                <a:gd name="T101" fmla="*/ 6182 h 1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455" h="11824">
                  <a:moveTo>
                    <a:pt x="11275" y="6193"/>
                  </a:moveTo>
                  <a:lnTo>
                    <a:pt x="5908" y="8986"/>
                  </a:lnTo>
                  <a:lnTo>
                    <a:pt x="541" y="11780"/>
                  </a:lnTo>
                  <a:lnTo>
                    <a:pt x="519" y="11790"/>
                  </a:lnTo>
                  <a:lnTo>
                    <a:pt x="497" y="11799"/>
                  </a:lnTo>
                  <a:lnTo>
                    <a:pt x="475" y="11806"/>
                  </a:lnTo>
                  <a:lnTo>
                    <a:pt x="452" y="11813"/>
                  </a:lnTo>
                  <a:lnTo>
                    <a:pt x="429" y="11818"/>
                  </a:lnTo>
                  <a:lnTo>
                    <a:pt x="406" y="11821"/>
                  </a:lnTo>
                  <a:lnTo>
                    <a:pt x="384" y="11823"/>
                  </a:lnTo>
                  <a:lnTo>
                    <a:pt x="360" y="11824"/>
                  </a:lnTo>
                  <a:lnTo>
                    <a:pt x="337" y="11823"/>
                  </a:lnTo>
                  <a:lnTo>
                    <a:pt x="315" y="11821"/>
                  </a:lnTo>
                  <a:lnTo>
                    <a:pt x="292" y="11818"/>
                  </a:lnTo>
                  <a:lnTo>
                    <a:pt x="269" y="11813"/>
                  </a:lnTo>
                  <a:lnTo>
                    <a:pt x="246" y="11806"/>
                  </a:lnTo>
                  <a:lnTo>
                    <a:pt x="224" y="11799"/>
                  </a:lnTo>
                  <a:lnTo>
                    <a:pt x="202" y="11790"/>
                  </a:lnTo>
                  <a:lnTo>
                    <a:pt x="180" y="11780"/>
                  </a:lnTo>
                  <a:lnTo>
                    <a:pt x="160" y="11767"/>
                  </a:lnTo>
                  <a:lnTo>
                    <a:pt x="140" y="11755"/>
                  </a:lnTo>
                  <a:lnTo>
                    <a:pt x="122" y="11742"/>
                  </a:lnTo>
                  <a:lnTo>
                    <a:pt x="104" y="11727"/>
                  </a:lnTo>
                  <a:lnTo>
                    <a:pt x="88" y="11712"/>
                  </a:lnTo>
                  <a:lnTo>
                    <a:pt x="73" y="11696"/>
                  </a:lnTo>
                  <a:lnTo>
                    <a:pt x="60" y="11679"/>
                  </a:lnTo>
                  <a:lnTo>
                    <a:pt x="47" y="11661"/>
                  </a:lnTo>
                  <a:lnTo>
                    <a:pt x="37" y="11643"/>
                  </a:lnTo>
                  <a:lnTo>
                    <a:pt x="27" y="11624"/>
                  </a:lnTo>
                  <a:lnTo>
                    <a:pt x="19" y="11604"/>
                  </a:lnTo>
                  <a:lnTo>
                    <a:pt x="12" y="11584"/>
                  </a:lnTo>
                  <a:lnTo>
                    <a:pt x="7" y="11563"/>
                  </a:lnTo>
                  <a:lnTo>
                    <a:pt x="3" y="11543"/>
                  </a:lnTo>
                  <a:lnTo>
                    <a:pt x="1" y="11521"/>
                  </a:lnTo>
                  <a:lnTo>
                    <a:pt x="0" y="11498"/>
                  </a:lnTo>
                  <a:lnTo>
                    <a:pt x="0" y="5913"/>
                  </a:lnTo>
                  <a:lnTo>
                    <a:pt x="0" y="326"/>
                  </a:lnTo>
                  <a:lnTo>
                    <a:pt x="1" y="304"/>
                  </a:lnTo>
                  <a:lnTo>
                    <a:pt x="3" y="281"/>
                  </a:lnTo>
                  <a:lnTo>
                    <a:pt x="7" y="261"/>
                  </a:lnTo>
                  <a:lnTo>
                    <a:pt x="12" y="240"/>
                  </a:lnTo>
                  <a:lnTo>
                    <a:pt x="19" y="220"/>
                  </a:lnTo>
                  <a:lnTo>
                    <a:pt x="27" y="200"/>
                  </a:lnTo>
                  <a:lnTo>
                    <a:pt x="37" y="181"/>
                  </a:lnTo>
                  <a:lnTo>
                    <a:pt x="47" y="163"/>
                  </a:lnTo>
                  <a:lnTo>
                    <a:pt x="60" y="145"/>
                  </a:lnTo>
                  <a:lnTo>
                    <a:pt x="73" y="129"/>
                  </a:lnTo>
                  <a:lnTo>
                    <a:pt x="88" y="112"/>
                  </a:lnTo>
                  <a:lnTo>
                    <a:pt x="104" y="97"/>
                  </a:lnTo>
                  <a:lnTo>
                    <a:pt x="122" y="82"/>
                  </a:lnTo>
                  <a:lnTo>
                    <a:pt x="140" y="69"/>
                  </a:lnTo>
                  <a:lnTo>
                    <a:pt x="160" y="57"/>
                  </a:lnTo>
                  <a:lnTo>
                    <a:pt x="180" y="44"/>
                  </a:lnTo>
                  <a:lnTo>
                    <a:pt x="202" y="34"/>
                  </a:lnTo>
                  <a:lnTo>
                    <a:pt x="224" y="25"/>
                  </a:lnTo>
                  <a:lnTo>
                    <a:pt x="246" y="18"/>
                  </a:lnTo>
                  <a:lnTo>
                    <a:pt x="269" y="11"/>
                  </a:lnTo>
                  <a:lnTo>
                    <a:pt x="292" y="6"/>
                  </a:lnTo>
                  <a:lnTo>
                    <a:pt x="315" y="3"/>
                  </a:lnTo>
                  <a:lnTo>
                    <a:pt x="337" y="1"/>
                  </a:lnTo>
                  <a:lnTo>
                    <a:pt x="360" y="0"/>
                  </a:lnTo>
                  <a:lnTo>
                    <a:pt x="384" y="1"/>
                  </a:lnTo>
                  <a:lnTo>
                    <a:pt x="406" y="3"/>
                  </a:lnTo>
                  <a:lnTo>
                    <a:pt x="429" y="6"/>
                  </a:lnTo>
                  <a:lnTo>
                    <a:pt x="452" y="11"/>
                  </a:lnTo>
                  <a:lnTo>
                    <a:pt x="475" y="18"/>
                  </a:lnTo>
                  <a:lnTo>
                    <a:pt x="497" y="25"/>
                  </a:lnTo>
                  <a:lnTo>
                    <a:pt x="519" y="34"/>
                  </a:lnTo>
                  <a:lnTo>
                    <a:pt x="541" y="44"/>
                  </a:lnTo>
                  <a:lnTo>
                    <a:pt x="5908" y="2838"/>
                  </a:lnTo>
                  <a:lnTo>
                    <a:pt x="11275" y="5631"/>
                  </a:lnTo>
                  <a:lnTo>
                    <a:pt x="11296" y="5642"/>
                  </a:lnTo>
                  <a:lnTo>
                    <a:pt x="11316" y="5655"/>
                  </a:lnTo>
                  <a:lnTo>
                    <a:pt x="11334" y="5669"/>
                  </a:lnTo>
                  <a:lnTo>
                    <a:pt x="11352" y="5684"/>
                  </a:lnTo>
                  <a:lnTo>
                    <a:pt x="11367" y="5698"/>
                  </a:lnTo>
                  <a:lnTo>
                    <a:pt x="11382" y="5715"/>
                  </a:lnTo>
                  <a:lnTo>
                    <a:pt x="11396" y="5731"/>
                  </a:lnTo>
                  <a:lnTo>
                    <a:pt x="11408" y="5750"/>
                  </a:lnTo>
                  <a:lnTo>
                    <a:pt x="11419" y="5767"/>
                  </a:lnTo>
                  <a:lnTo>
                    <a:pt x="11428" y="5787"/>
                  </a:lnTo>
                  <a:lnTo>
                    <a:pt x="11436" y="5806"/>
                  </a:lnTo>
                  <a:lnTo>
                    <a:pt x="11443" y="5826"/>
                  </a:lnTo>
                  <a:lnTo>
                    <a:pt x="11448" y="5847"/>
                  </a:lnTo>
                  <a:lnTo>
                    <a:pt x="11452" y="5868"/>
                  </a:lnTo>
                  <a:lnTo>
                    <a:pt x="11454" y="5890"/>
                  </a:lnTo>
                  <a:lnTo>
                    <a:pt x="11455" y="5911"/>
                  </a:lnTo>
                  <a:lnTo>
                    <a:pt x="11454" y="5934"/>
                  </a:lnTo>
                  <a:lnTo>
                    <a:pt x="11452" y="5956"/>
                  </a:lnTo>
                  <a:lnTo>
                    <a:pt x="11448" y="5977"/>
                  </a:lnTo>
                  <a:lnTo>
                    <a:pt x="11443" y="5998"/>
                  </a:lnTo>
                  <a:lnTo>
                    <a:pt x="11436" y="6018"/>
                  </a:lnTo>
                  <a:lnTo>
                    <a:pt x="11428" y="6037"/>
                  </a:lnTo>
                  <a:lnTo>
                    <a:pt x="11419" y="6057"/>
                  </a:lnTo>
                  <a:lnTo>
                    <a:pt x="11408" y="6074"/>
                  </a:lnTo>
                  <a:lnTo>
                    <a:pt x="11396" y="6093"/>
                  </a:lnTo>
                  <a:lnTo>
                    <a:pt x="11382" y="6109"/>
                  </a:lnTo>
                  <a:lnTo>
                    <a:pt x="11367" y="6126"/>
                  </a:lnTo>
                  <a:lnTo>
                    <a:pt x="11352" y="6140"/>
                  </a:lnTo>
                  <a:lnTo>
                    <a:pt x="11334" y="6155"/>
                  </a:lnTo>
                  <a:lnTo>
                    <a:pt x="11316" y="6169"/>
                  </a:lnTo>
                  <a:lnTo>
                    <a:pt x="11296" y="6182"/>
                  </a:lnTo>
                  <a:lnTo>
                    <a:pt x="11275" y="61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512831-B960-4BF4-A09D-6365E1293AD4}"/>
              </a:ext>
            </a:extLst>
          </p:cNvPr>
          <p:cNvGrpSpPr/>
          <p:nvPr/>
        </p:nvGrpSpPr>
        <p:grpSpPr>
          <a:xfrm>
            <a:off x="7537131" y="3910905"/>
            <a:ext cx="3249243" cy="3058940"/>
            <a:chOff x="9343211" y="3910905"/>
            <a:chExt cx="3713171" cy="305894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60C342D-4ADC-4C29-A4F9-FD893D243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3211" y="4630050"/>
              <a:ext cx="1008142" cy="1620652"/>
            </a:xfrm>
            <a:custGeom>
              <a:avLst/>
              <a:gdLst>
                <a:gd name="T0" fmla="*/ 168 w 5057"/>
                <a:gd name="T1" fmla="*/ 0 h 7498"/>
                <a:gd name="T2" fmla="*/ 5057 w 5057"/>
                <a:gd name="T3" fmla="*/ 0 h 7498"/>
                <a:gd name="T4" fmla="*/ 5057 w 5057"/>
                <a:gd name="T5" fmla="*/ 3750 h 7498"/>
                <a:gd name="T6" fmla="*/ 5057 w 5057"/>
                <a:gd name="T7" fmla="*/ 7498 h 7498"/>
                <a:gd name="T8" fmla="*/ 168 w 5057"/>
                <a:gd name="T9" fmla="*/ 7498 h 7498"/>
                <a:gd name="T10" fmla="*/ 160 w 5057"/>
                <a:gd name="T11" fmla="*/ 7497 h 7498"/>
                <a:gd name="T12" fmla="*/ 152 w 5057"/>
                <a:gd name="T13" fmla="*/ 7496 h 7498"/>
                <a:gd name="T14" fmla="*/ 142 w 5057"/>
                <a:gd name="T15" fmla="*/ 7494 h 7498"/>
                <a:gd name="T16" fmla="*/ 134 w 5057"/>
                <a:gd name="T17" fmla="*/ 7491 h 7498"/>
                <a:gd name="T18" fmla="*/ 126 w 5057"/>
                <a:gd name="T19" fmla="*/ 7488 h 7498"/>
                <a:gd name="T20" fmla="*/ 119 w 5057"/>
                <a:gd name="T21" fmla="*/ 7484 h 7498"/>
                <a:gd name="T22" fmla="*/ 110 w 5057"/>
                <a:gd name="T23" fmla="*/ 7480 h 7498"/>
                <a:gd name="T24" fmla="*/ 103 w 5057"/>
                <a:gd name="T25" fmla="*/ 7475 h 7498"/>
                <a:gd name="T26" fmla="*/ 96 w 5057"/>
                <a:gd name="T27" fmla="*/ 7469 h 7498"/>
                <a:gd name="T28" fmla="*/ 89 w 5057"/>
                <a:gd name="T29" fmla="*/ 7463 h 7498"/>
                <a:gd name="T30" fmla="*/ 82 w 5057"/>
                <a:gd name="T31" fmla="*/ 7455 h 7498"/>
                <a:gd name="T32" fmla="*/ 74 w 5057"/>
                <a:gd name="T33" fmla="*/ 7448 h 7498"/>
                <a:gd name="T34" fmla="*/ 61 w 5057"/>
                <a:gd name="T35" fmla="*/ 7432 h 7498"/>
                <a:gd name="T36" fmla="*/ 50 w 5057"/>
                <a:gd name="T37" fmla="*/ 7413 h 7498"/>
                <a:gd name="T38" fmla="*/ 38 w 5057"/>
                <a:gd name="T39" fmla="*/ 7394 h 7498"/>
                <a:gd name="T40" fmla="*/ 29 w 5057"/>
                <a:gd name="T41" fmla="*/ 7371 h 7498"/>
                <a:gd name="T42" fmla="*/ 21 w 5057"/>
                <a:gd name="T43" fmla="*/ 7348 h 7498"/>
                <a:gd name="T44" fmla="*/ 13 w 5057"/>
                <a:gd name="T45" fmla="*/ 7322 h 7498"/>
                <a:gd name="T46" fmla="*/ 7 w 5057"/>
                <a:gd name="T47" fmla="*/ 7297 h 7498"/>
                <a:gd name="T48" fmla="*/ 3 w 5057"/>
                <a:gd name="T49" fmla="*/ 7269 h 7498"/>
                <a:gd name="T50" fmla="*/ 1 w 5057"/>
                <a:gd name="T51" fmla="*/ 7241 h 7498"/>
                <a:gd name="T52" fmla="*/ 0 w 5057"/>
                <a:gd name="T53" fmla="*/ 7212 h 7498"/>
                <a:gd name="T54" fmla="*/ 0 w 5057"/>
                <a:gd name="T55" fmla="*/ 286 h 7498"/>
                <a:gd name="T56" fmla="*/ 1 w 5057"/>
                <a:gd name="T57" fmla="*/ 257 h 7498"/>
                <a:gd name="T58" fmla="*/ 3 w 5057"/>
                <a:gd name="T59" fmla="*/ 229 h 7498"/>
                <a:gd name="T60" fmla="*/ 7 w 5057"/>
                <a:gd name="T61" fmla="*/ 201 h 7498"/>
                <a:gd name="T62" fmla="*/ 13 w 5057"/>
                <a:gd name="T63" fmla="*/ 176 h 7498"/>
                <a:gd name="T64" fmla="*/ 21 w 5057"/>
                <a:gd name="T65" fmla="*/ 151 h 7498"/>
                <a:gd name="T66" fmla="*/ 29 w 5057"/>
                <a:gd name="T67" fmla="*/ 127 h 7498"/>
                <a:gd name="T68" fmla="*/ 38 w 5057"/>
                <a:gd name="T69" fmla="*/ 104 h 7498"/>
                <a:gd name="T70" fmla="*/ 50 w 5057"/>
                <a:gd name="T71" fmla="*/ 85 h 7498"/>
                <a:gd name="T72" fmla="*/ 61 w 5057"/>
                <a:gd name="T73" fmla="*/ 66 h 7498"/>
                <a:gd name="T74" fmla="*/ 74 w 5057"/>
                <a:gd name="T75" fmla="*/ 50 h 7498"/>
                <a:gd name="T76" fmla="*/ 82 w 5057"/>
                <a:gd name="T77" fmla="*/ 43 h 7498"/>
                <a:gd name="T78" fmla="*/ 88 w 5057"/>
                <a:gd name="T79" fmla="*/ 35 h 7498"/>
                <a:gd name="T80" fmla="*/ 96 w 5057"/>
                <a:gd name="T81" fmla="*/ 29 h 7498"/>
                <a:gd name="T82" fmla="*/ 103 w 5057"/>
                <a:gd name="T83" fmla="*/ 23 h 7498"/>
                <a:gd name="T84" fmla="*/ 110 w 5057"/>
                <a:gd name="T85" fmla="*/ 18 h 7498"/>
                <a:gd name="T86" fmla="*/ 119 w 5057"/>
                <a:gd name="T87" fmla="*/ 14 h 7498"/>
                <a:gd name="T88" fmla="*/ 126 w 5057"/>
                <a:gd name="T89" fmla="*/ 10 h 7498"/>
                <a:gd name="T90" fmla="*/ 134 w 5057"/>
                <a:gd name="T91" fmla="*/ 7 h 7498"/>
                <a:gd name="T92" fmla="*/ 142 w 5057"/>
                <a:gd name="T93" fmla="*/ 4 h 7498"/>
                <a:gd name="T94" fmla="*/ 152 w 5057"/>
                <a:gd name="T95" fmla="*/ 2 h 7498"/>
                <a:gd name="T96" fmla="*/ 160 w 5057"/>
                <a:gd name="T97" fmla="*/ 1 h 7498"/>
                <a:gd name="T98" fmla="*/ 168 w 5057"/>
                <a:gd name="T99" fmla="*/ 0 h 7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57" h="7498">
                  <a:moveTo>
                    <a:pt x="168" y="0"/>
                  </a:moveTo>
                  <a:lnTo>
                    <a:pt x="5057" y="0"/>
                  </a:lnTo>
                  <a:lnTo>
                    <a:pt x="5057" y="3750"/>
                  </a:lnTo>
                  <a:lnTo>
                    <a:pt x="5057" y="7498"/>
                  </a:lnTo>
                  <a:lnTo>
                    <a:pt x="168" y="7498"/>
                  </a:lnTo>
                  <a:lnTo>
                    <a:pt x="160" y="7497"/>
                  </a:lnTo>
                  <a:lnTo>
                    <a:pt x="152" y="7496"/>
                  </a:lnTo>
                  <a:lnTo>
                    <a:pt x="142" y="7494"/>
                  </a:lnTo>
                  <a:lnTo>
                    <a:pt x="134" y="7491"/>
                  </a:lnTo>
                  <a:lnTo>
                    <a:pt x="126" y="7488"/>
                  </a:lnTo>
                  <a:lnTo>
                    <a:pt x="119" y="7484"/>
                  </a:lnTo>
                  <a:lnTo>
                    <a:pt x="110" y="7480"/>
                  </a:lnTo>
                  <a:lnTo>
                    <a:pt x="103" y="7475"/>
                  </a:lnTo>
                  <a:lnTo>
                    <a:pt x="96" y="7469"/>
                  </a:lnTo>
                  <a:lnTo>
                    <a:pt x="89" y="7463"/>
                  </a:lnTo>
                  <a:lnTo>
                    <a:pt x="82" y="7455"/>
                  </a:lnTo>
                  <a:lnTo>
                    <a:pt x="74" y="7448"/>
                  </a:lnTo>
                  <a:lnTo>
                    <a:pt x="61" y="7432"/>
                  </a:lnTo>
                  <a:lnTo>
                    <a:pt x="50" y="7413"/>
                  </a:lnTo>
                  <a:lnTo>
                    <a:pt x="38" y="7394"/>
                  </a:lnTo>
                  <a:lnTo>
                    <a:pt x="29" y="7371"/>
                  </a:lnTo>
                  <a:lnTo>
                    <a:pt x="21" y="7348"/>
                  </a:lnTo>
                  <a:lnTo>
                    <a:pt x="13" y="7322"/>
                  </a:lnTo>
                  <a:lnTo>
                    <a:pt x="7" y="7297"/>
                  </a:lnTo>
                  <a:lnTo>
                    <a:pt x="3" y="7269"/>
                  </a:lnTo>
                  <a:lnTo>
                    <a:pt x="1" y="7241"/>
                  </a:lnTo>
                  <a:lnTo>
                    <a:pt x="0" y="7212"/>
                  </a:lnTo>
                  <a:lnTo>
                    <a:pt x="0" y="286"/>
                  </a:lnTo>
                  <a:lnTo>
                    <a:pt x="1" y="257"/>
                  </a:lnTo>
                  <a:lnTo>
                    <a:pt x="3" y="229"/>
                  </a:lnTo>
                  <a:lnTo>
                    <a:pt x="7" y="201"/>
                  </a:lnTo>
                  <a:lnTo>
                    <a:pt x="13" y="176"/>
                  </a:lnTo>
                  <a:lnTo>
                    <a:pt x="21" y="151"/>
                  </a:lnTo>
                  <a:lnTo>
                    <a:pt x="29" y="127"/>
                  </a:lnTo>
                  <a:lnTo>
                    <a:pt x="38" y="104"/>
                  </a:lnTo>
                  <a:lnTo>
                    <a:pt x="50" y="85"/>
                  </a:lnTo>
                  <a:lnTo>
                    <a:pt x="61" y="66"/>
                  </a:lnTo>
                  <a:lnTo>
                    <a:pt x="74" y="50"/>
                  </a:lnTo>
                  <a:lnTo>
                    <a:pt x="82" y="43"/>
                  </a:lnTo>
                  <a:lnTo>
                    <a:pt x="88" y="35"/>
                  </a:lnTo>
                  <a:lnTo>
                    <a:pt x="96" y="29"/>
                  </a:lnTo>
                  <a:lnTo>
                    <a:pt x="103" y="23"/>
                  </a:lnTo>
                  <a:lnTo>
                    <a:pt x="110" y="18"/>
                  </a:lnTo>
                  <a:lnTo>
                    <a:pt x="119" y="14"/>
                  </a:lnTo>
                  <a:lnTo>
                    <a:pt x="126" y="10"/>
                  </a:lnTo>
                  <a:lnTo>
                    <a:pt x="134" y="7"/>
                  </a:lnTo>
                  <a:lnTo>
                    <a:pt x="142" y="4"/>
                  </a:lnTo>
                  <a:lnTo>
                    <a:pt x="152" y="2"/>
                  </a:lnTo>
                  <a:lnTo>
                    <a:pt x="160" y="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4050" dirty="0"/>
                <a:t>3</a:t>
              </a:r>
              <a:endParaRPr lang="en-US" sz="405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9039532-ADDF-4783-AE3E-5C95C7CC2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1353" y="3910905"/>
              <a:ext cx="2705029" cy="3058940"/>
            </a:xfrm>
            <a:custGeom>
              <a:avLst/>
              <a:gdLst>
                <a:gd name="T0" fmla="*/ 5908 w 11455"/>
                <a:gd name="T1" fmla="*/ 8986 h 11824"/>
                <a:gd name="T2" fmla="*/ 519 w 11455"/>
                <a:gd name="T3" fmla="*/ 11790 h 11824"/>
                <a:gd name="T4" fmla="*/ 475 w 11455"/>
                <a:gd name="T5" fmla="*/ 11806 h 11824"/>
                <a:gd name="T6" fmla="*/ 429 w 11455"/>
                <a:gd name="T7" fmla="*/ 11818 h 11824"/>
                <a:gd name="T8" fmla="*/ 384 w 11455"/>
                <a:gd name="T9" fmla="*/ 11823 h 11824"/>
                <a:gd name="T10" fmla="*/ 337 w 11455"/>
                <a:gd name="T11" fmla="*/ 11823 h 11824"/>
                <a:gd name="T12" fmla="*/ 292 w 11455"/>
                <a:gd name="T13" fmla="*/ 11818 h 11824"/>
                <a:gd name="T14" fmla="*/ 246 w 11455"/>
                <a:gd name="T15" fmla="*/ 11806 h 11824"/>
                <a:gd name="T16" fmla="*/ 202 w 11455"/>
                <a:gd name="T17" fmla="*/ 11790 h 11824"/>
                <a:gd name="T18" fmla="*/ 160 w 11455"/>
                <a:gd name="T19" fmla="*/ 11767 h 11824"/>
                <a:gd name="T20" fmla="*/ 122 w 11455"/>
                <a:gd name="T21" fmla="*/ 11742 h 11824"/>
                <a:gd name="T22" fmla="*/ 88 w 11455"/>
                <a:gd name="T23" fmla="*/ 11712 h 11824"/>
                <a:gd name="T24" fmla="*/ 60 w 11455"/>
                <a:gd name="T25" fmla="*/ 11679 h 11824"/>
                <a:gd name="T26" fmla="*/ 37 w 11455"/>
                <a:gd name="T27" fmla="*/ 11643 h 11824"/>
                <a:gd name="T28" fmla="*/ 19 w 11455"/>
                <a:gd name="T29" fmla="*/ 11604 h 11824"/>
                <a:gd name="T30" fmla="*/ 7 w 11455"/>
                <a:gd name="T31" fmla="*/ 11563 h 11824"/>
                <a:gd name="T32" fmla="*/ 1 w 11455"/>
                <a:gd name="T33" fmla="*/ 11521 h 11824"/>
                <a:gd name="T34" fmla="*/ 0 w 11455"/>
                <a:gd name="T35" fmla="*/ 5913 h 11824"/>
                <a:gd name="T36" fmla="*/ 1 w 11455"/>
                <a:gd name="T37" fmla="*/ 304 h 11824"/>
                <a:gd name="T38" fmla="*/ 7 w 11455"/>
                <a:gd name="T39" fmla="*/ 261 h 11824"/>
                <a:gd name="T40" fmla="*/ 19 w 11455"/>
                <a:gd name="T41" fmla="*/ 220 h 11824"/>
                <a:gd name="T42" fmla="*/ 37 w 11455"/>
                <a:gd name="T43" fmla="*/ 181 h 11824"/>
                <a:gd name="T44" fmla="*/ 60 w 11455"/>
                <a:gd name="T45" fmla="*/ 145 h 11824"/>
                <a:gd name="T46" fmla="*/ 88 w 11455"/>
                <a:gd name="T47" fmla="*/ 112 h 11824"/>
                <a:gd name="T48" fmla="*/ 122 w 11455"/>
                <a:gd name="T49" fmla="*/ 82 h 11824"/>
                <a:gd name="T50" fmla="*/ 160 w 11455"/>
                <a:gd name="T51" fmla="*/ 57 h 11824"/>
                <a:gd name="T52" fmla="*/ 202 w 11455"/>
                <a:gd name="T53" fmla="*/ 34 h 11824"/>
                <a:gd name="T54" fmla="*/ 246 w 11455"/>
                <a:gd name="T55" fmla="*/ 18 h 11824"/>
                <a:gd name="T56" fmla="*/ 292 w 11455"/>
                <a:gd name="T57" fmla="*/ 6 h 11824"/>
                <a:gd name="T58" fmla="*/ 337 w 11455"/>
                <a:gd name="T59" fmla="*/ 1 h 11824"/>
                <a:gd name="T60" fmla="*/ 384 w 11455"/>
                <a:gd name="T61" fmla="*/ 1 h 11824"/>
                <a:gd name="T62" fmla="*/ 429 w 11455"/>
                <a:gd name="T63" fmla="*/ 6 h 11824"/>
                <a:gd name="T64" fmla="*/ 475 w 11455"/>
                <a:gd name="T65" fmla="*/ 18 h 11824"/>
                <a:gd name="T66" fmla="*/ 519 w 11455"/>
                <a:gd name="T67" fmla="*/ 34 h 11824"/>
                <a:gd name="T68" fmla="*/ 5908 w 11455"/>
                <a:gd name="T69" fmla="*/ 2838 h 11824"/>
                <a:gd name="T70" fmla="*/ 11296 w 11455"/>
                <a:gd name="T71" fmla="*/ 5642 h 11824"/>
                <a:gd name="T72" fmla="*/ 11334 w 11455"/>
                <a:gd name="T73" fmla="*/ 5669 h 11824"/>
                <a:gd name="T74" fmla="*/ 11367 w 11455"/>
                <a:gd name="T75" fmla="*/ 5698 h 11824"/>
                <a:gd name="T76" fmla="*/ 11396 w 11455"/>
                <a:gd name="T77" fmla="*/ 5731 h 11824"/>
                <a:gd name="T78" fmla="*/ 11419 w 11455"/>
                <a:gd name="T79" fmla="*/ 5767 h 11824"/>
                <a:gd name="T80" fmla="*/ 11436 w 11455"/>
                <a:gd name="T81" fmla="*/ 5806 h 11824"/>
                <a:gd name="T82" fmla="*/ 11448 w 11455"/>
                <a:gd name="T83" fmla="*/ 5847 h 11824"/>
                <a:gd name="T84" fmla="*/ 11454 w 11455"/>
                <a:gd name="T85" fmla="*/ 5890 h 11824"/>
                <a:gd name="T86" fmla="*/ 11454 w 11455"/>
                <a:gd name="T87" fmla="*/ 5934 h 11824"/>
                <a:gd name="T88" fmla="*/ 11448 w 11455"/>
                <a:gd name="T89" fmla="*/ 5977 h 11824"/>
                <a:gd name="T90" fmla="*/ 11436 w 11455"/>
                <a:gd name="T91" fmla="*/ 6018 h 11824"/>
                <a:gd name="T92" fmla="*/ 11419 w 11455"/>
                <a:gd name="T93" fmla="*/ 6057 h 11824"/>
                <a:gd name="T94" fmla="*/ 11396 w 11455"/>
                <a:gd name="T95" fmla="*/ 6093 h 11824"/>
                <a:gd name="T96" fmla="*/ 11367 w 11455"/>
                <a:gd name="T97" fmla="*/ 6126 h 11824"/>
                <a:gd name="T98" fmla="*/ 11334 w 11455"/>
                <a:gd name="T99" fmla="*/ 6155 h 11824"/>
                <a:gd name="T100" fmla="*/ 11296 w 11455"/>
                <a:gd name="T101" fmla="*/ 6182 h 1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455" h="11824">
                  <a:moveTo>
                    <a:pt x="11275" y="6193"/>
                  </a:moveTo>
                  <a:lnTo>
                    <a:pt x="5908" y="8986"/>
                  </a:lnTo>
                  <a:lnTo>
                    <a:pt x="541" y="11780"/>
                  </a:lnTo>
                  <a:lnTo>
                    <a:pt x="519" y="11790"/>
                  </a:lnTo>
                  <a:lnTo>
                    <a:pt x="497" y="11799"/>
                  </a:lnTo>
                  <a:lnTo>
                    <a:pt x="475" y="11806"/>
                  </a:lnTo>
                  <a:lnTo>
                    <a:pt x="452" y="11813"/>
                  </a:lnTo>
                  <a:lnTo>
                    <a:pt x="429" y="11818"/>
                  </a:lnTo>
                  <a:lnTo>
                    <a:pt x="406" y="11821"/>
                  </a:lnTo>
                  <a:lnTo>
                    <a:pt x="384" y="11823"/>
                  </a:lnTo>
                  <a:lnTo>
                    <a:pt x="360" y="11824"/>
                  </a:lnTo>
                  <a:lnTo>
                    <a:pt x="337" y="11823"/>
                  </a:lnTo>
                  <a:lnTo>
                    <a:pt x="315" y="11821"/>
                  </a:lnTo>
                  <a:lnTo>
                    <a:pt x="292" y="11818"/>
                  </a:lnTo>
                  <a:lnTo>
                    <a:pt x="269" y="11813"/>
                  </a:lnTo>
                  <a:lnTo>
                    <a:pt x="246" y="11806"/>
                  </a:lnTo>
                  <a:lnTo>
                    <a:pt x="224" y="11799"/>
                  </a:lnTo>
                  <a:lnTo>
                    <a:pt x="202" y="11790"/>
                  </a:lnTo>
                  <a:lnTo>
                    <a:pt x="180" y="11780"/>
                  </a:lnTo>
                  <a:lnTo>
                    <a:pt x="160" y="11767"/>
                  </a:lnTo>
                  <a:lnTo>
                    <a:pt x="140" y="11755"/>
                  </a:lnTo>
                  <a:lnTo>
                    <a:pt x="122" y="11742"/>
                  </a:lnTo>
                  <a:lnTo>
                    <a:pt x="104" y="11727"/>
                  </a:lnTo>
                  <a:lnTo>
                    <a:pt x="88" y="11712"/>
                  </a:lnTo>
                  <a:lnTo>
                    <a:pt x="73" y="11696"/>
                  </a:lnTo>
                  <a:lnTo>
                    <a:pt x="60" y="11679"/>
                  </a:lnTo>
                  <a:lnTo>
                    <a:pt x="47" y="11661"/>
                  </a:lnTo>
                  <a:lnTo>
                    <a:pt x="37" y="11643"/>
                  </a:lnTo>
                  <a:lnTo>
                    <a:pt x="27" y="11624"/>
                  </a:lnTo>
                  <a:lnTo>
                    <a:pt x="19" y="11604"/>
                  </a:lnTo>
                  <a:lnTo>
                    <a:pt x="12" y="11584"/>
                  </a:lnTo>
                  <a:lnTo>
                    <a:pt x="7" y="11563"/>
                  </a:lnTo>
                  <a:lnTo>
                    <a:pt x="3" y="11543"/>
                  </a:lnTo>
                  <a:lnTo>
                    <a:pt x="1" y="11521"/>
                  </a:lnTo>
                  <a:lnTo>
                    <a:pt x="0" y="11498"/>
                  </a:lnTo>
                  <a:lnTo>
                    <a:pt x="0" y="5913"/>
                  </a:lnTo>
                  <a:lnTo>
                    <a:pt x="0" y="326"/>
                  </a:lnTo>
                  <a:lnTo>
                    <a:pt x="1" y="304"/>
                  </a:lnTo>
                  <a:lnTo>
                    <a:pt x="3" y="281"/>
                  </a:lnTo>
                  <a:lnTo>
                    <a:pt x="7" y="261"/>
                  </a:lnTo>
                  <a:lnTo>
                    <a:pt x="12" y="240"/>
                  </a:lnTo>
                  <a:lnTo>
                    <a:pt x="19" y="220"/>
                  </a:lnTo>
                  <a:lnTo>
                    <a:pt x="27" y="200"/>
                  </a:lnTo>
                  <a:lnTo>
                    <a:pt x="37" y="181"/>
                  </a:lnTo>
                  <a:lnTo>
                    <a:pt x="47" y="163"/>
                  </a:lnTo>
                  <a:lnTo>
                    <a:pt x="60" y="145"/>
                  </a:lnTo>
                  <a:lnTo>
                    <a:pt x="73" y="129"/>
                  </a:lnTo>
                  <a:lnTo>
                    <a:pt x="88" y="112"/>
                  </a:lnTo>
                  <a:lnTo>
                    <a:pt x="104" y="97"/>
                  </a:lnTo>
                  <a:lnTo>
                    <a:pt x="122" y="82"/>
                  </a:lnTo>
                  <a:lnTo>
                    <a:pt x="140" y="69"/>
                  </a:lnTo>
                  <a:lnTo>
                    <a:pt x="160" y="57"/>
                  </a:lnTo>
                  <a:lnTo>
                    <a:pt x="180" y="44"/>
                  </a:lnTo>
                  <a:lnTo>
                    <a:pt x="202" y="34"/>
                  </a:lnTo>
                  <a:lnTo>
                    <a:pt x="224" y="25"/>
                  </a:lnTo>
                  <a:lnTo>
                    <a:pt x="246" y="18"/>
                  </a:lnTo>
                  <a:lnTo>
                    <a:pt x="269" y="11"/>
                  </a:lnTo>
                  <a:lnTo>
                    <a:pt x="292" y="6"/>
                  </a:lnTo>
                  <a:lnTo>
                    <a:pt x="315" y="3"/>
                  </a:lnTo>
                  <a:lnTo>
                    <a:pt x="337" y="1"/>
                  </a:lnTo>
                  <a:lnTo>
                    <a:pt x="360" y="0"/>
                  </a:lnTo>
                  <a:lnTo>
                    <a:pt x="384" y="1"/>
                  </a:lnTo>
                  <a:lnTo>
                    <a:pt x="406" y="3"/>
                  </a:lnTo>
                  <a:lnTo>
                    <a:pt x="429" y="6"/>
                  </a:lnTo>
                  <a:lnTo>
                    <a:pt x="452" y="11"/>
                  </a:lnTo>
                  <a:lnTo>
                    <a:pt x="475" y="18"/>
                  </a:lnTo>
                  <a:lnTo>
                    <a:pt x="497" y="25"/>
                  </a:lnTo>
                  <a:lnTo>
                    <a:pt x="519" y="34"/>
                  </a:lnTo>
                  <a:lnTo>
                    <a:pt x="541" y="44"/>
                  </a:lnTo>
                  <a:lnTo>
                    <a:pt x="5908" y="2838"/>
                  </a:lnTo>
                  <a:lnTo>
                    <a:pt x="11275" y="5631"/>
                  </a:lnTo>
                  <a:lnTo>
                    <a:pt x="11296" y="5642"/>
                  </a:lnTo>
                  <a:lnTo>
                    <a:pt x="11316" y="5655"/>
                  </a:lnTo>
                  <a:lnTo>
                    <a:pt x="11334" y="5669"/>
                  </a:lnTo>
                  <a:lnTo>
                    <a:pt x="11352" y="5684"/>
                  </a:lnTo>
                  <a:lnTo>
                    <a:pt x="11367" y="5698"/>
                  </a:lnTo>
                  <a:lnTo>
                    <a:pt x="11382" y="5715"/>
                  </a:lnTo>
                  <a:lnTo>
                    <a:pt x="11396" y="5731"/>
                  </a:lnTo>
                  <a:lnTo>
                    <a:pt x="11408" y="5750"/>
                  </a:lnTo>
                  <a:lnTo>
                    <a:pt x="11419" y="5767"/>
                  </a:lnTo>
                  <a:lnTo>
                    <a:pt x="11428" y="5787"/>
                  </a:lnTo>
                  <a:lnTo>
                    <a:pt x="11436" y="5806"/>
                  </a:lnTo>
                  <a:lnTo>
                    <a:pt x="11443" y="5826"/>
                  </a:lnTo>
                  <a:lnTo>
                    <a:pt x="11448" y="5847"/>
                  </a:lnTo>
                  <a:lnTo>
                    <a:pt x="11452" y="5868"/>
                  </a:lnTo>
                  <a:lnTo>
                    <a:pt x="11454" y="5890"/>
                  </a:lnTo>
                  <a:lnTo>
                    <a:pt x="11455" y="5911"/>
                  </a:lnTo>
                  <a:lnTo>
                    <a:pt x="11454" y="5934"/>
                  </a:lnTo>
                  <a:lnTo>
                    <a:pt x="11452" y="5956"/>
                  </a:lnTo>
                  <a:lnTo>
                    <a:pt x="11448" y="5977"/>
                  </a:lnTo>
                  <a:lnTo>
                    <a:pt x="11443" y="5998"/>
                  </a:lnTo>
                  <a:lnTo>
                    <a:pt x="11436" y="6018"/>
                  </a:lnTo>
                  <a:lnTo>
                    <a:pt x="11428" y="6037"/>
                  </a:lnTo>
                  <a:lnTo>
                    <a:pt x="11419" y="6057"/>
                  </a:lnTo>
                  <a:lnTo>
                    <a:pt x="11408" y="6074"/>
                  </a:lnTo>
                  <a:lnTo>
                    <a:pt x="11396" y="6093"/>
                  </a:lnTo>
                  <a:lnTo>
                    <a:pt x="11382" y="6109"/>
                  </a:lnTo>
                  <a:lnTo>
                    <a:pt x="11367" y="6126"/>
                  </a:lnTo>
                  <a:lnTo>
                    <a:pt x="11352" y="6140"/>
                  </a:lnTo>
                  <a:lnTo>
                    <a:pt x="11334" y="6155"/>
                  </a:lnTo>
                  <a:lnTo>
                    <a:pt x="11316" y="6169"/>
                  </a:lnTo>
                  <a:lnTo>
                    <a:pt x="11296" y="6182"/>
                  </a:lnTo>
                  <a:lnTo>
                    <a:pt x="11275" y="61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83BC6-05BB-423F-8636-793AAA982BCE}"/>
              </a:ext>
            </a:extLst>
          </p:cNvPr>
          <p:cNvGrpSpPr/>
          <p:nvPr/>
        </p:nvGrpSpPr>
        <p:grpSpPr>
          <a:xfrm>
            <a:off x="10990729" y="3910905"/>
            <a:ext cx="3456016" cy="3058940"/>
            <a:chOff x="13340091" y="3910905"/>
            <a:chExt cx="3713171" cy="3058940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830A357-2392-45BB-ACBB-E05A05934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40091" y="4630050"/>
              <a:ext cx="1008142" cy="1620652"/>
            </a:xfrm>
            <a:custGeom>
              <a:avLst/>
              <a:gdLst>
                <a:gd name="T0" fmla="*/ 168 w 5057"/>
                <a:gd name="T1" fmla="*/ 0 h 7498"/>
                <a:gd name="T2" fmla="*/ 5057 w 5057"/>
                <a:gd name="T3" fmla="*/ 0 h 7498"/>
                <a:gd name="T4" fmla="*/ 5057 w 5057"/>
                <a:gd name="T5" fmla="*/ 3750 h 7498"/>
                <a:gd name="T6" fmla="*/ 5057 w 5057"/>
                <a:gd name="T7" fmla="*/ 7498 h 7498"/>
                <a:gd name="T8" fmla="*/ 168 w 5057"/>
                <a:gd name="T9" fmla="*/ 7498 h 7498"/>
                <a:gd name="T10" fmla="*/ 160 w 5057"/>
                <a:gd name="T11" fmla="*/ 7497 h 7498"/>
                <a:gd name="T12" fmla="*/ 152 w 5057"/>
                <a:gd name="T13" fmla="*/ 7496 h 7498"/>
                <a:gd name="T14" fmla="*/ 142 w 5057"/>
                <a:gd name="T15" fmla="*/ 7494 h 7498"/>
                <a:gd name="T16" fmla="*/ 134 w 5057"/>
                <a:gd name="T17" fmla="*/ 7491 h 7498"/>
                <a:gd name="T18" fmla="*/ 126 w 5057"/>
                <a:gd name="T19" fmla="*/ 7488 h 7498"/>
                <a:gd name="T20" fmla="*/ 119 w 5057"/>
                <a:gd name="T21" fmla="*/ 7484 h 7498"/>
                <a:gd name="T22" fmla="*/ 110 w 5057"/>
                <a:gd name="T23" fmla="*/ 7480 h 7498"/>
                <a:gd name="T24" fmla="*/ 103 w 5057"/>
                <a:gd name="T25" fmla="*/ 7475 h 7498"/>
                <a:gd name="T26" fmla="*/ 96 w 5057"/>
                <a:gd name="T27" fmla="*/ 7469 h 7498"/>
                <a:gd name="T28" fmla="*/ 89 w 5057"/>
                <a:gd name="T29" fmla="*/ 7463 h 7498"/>
                <a:gd name="T30" fmla="*/ 82 w 5057"/>
                <a:gd name="T31" fmla="*/ 7455 h 7498"/>
                <a:gd name="T32" fmla="*/ 74 w 5057"/>
                <a:gd name="T33" fmla="*/ 7448 h 7498"/>
                <a:gd name="T34" fmla="*/ 61 w 5057"/>
                <a:gd name="T35" fmla="*/ 7432 h 7498"/>
                <a:gd name="T36" fmla="*/ 50 w 5057"/>
                <a:gd name="T37" fmla="*/ 7413 h 7498"/>
                <a:gd name="T38" fmla="*/ 38 w 5057"/>
                <a:gd name="T39" fmla="*/ 7394 h 7498"/>
                <a:gd name="T40" fmla="*/ 29 w 5057"/>
                <a:gd name="T41" fmla="*/ 7371 h 7498"/>
                <a:gd name="T42" fmla="*/ 21 w 5057"/>
                <a:gd name="T43" fmla="*/ 7348 h 7498"/>
                <a:gd name="T44" fmla="*/ 13 w 5057"/>
                <a:gd name="T45" fmla="*/ 7322 h 7498"/>
                <a:gd name="T46" fmla="*/ 7 w 5057"/>
                <a:gd name="T47" fmla="*/ 7297 h 7498"/>
                <a:gd name="T48" fmla="*/ 3 w 5057"/>
                <a:gd name="T49" fmla="*/ 7269 h 7498"/>
                <a:gd name="T50" fmla="*/ 1 w 5057"/>
                <a:gd name="T51" fmla="*/ 7241 h 7498"/>
                <a:gd name="T52" fmla="*/ 0 w 5057"/>
                <a:gd name="T53" fmla="*/ 7212 h 7498"/>
                <a:gd name="T54" fmla="*/ 0 w 5057"/>
                <a:gd name="T55" fmla="*/ 286 h 7498"/>
                <a:gd name="T56" fmla="*/ 1 w 5057"/>
                <a:gd name="T57" fmla="*/ 257 h 7498"/>
                <a:gd name="T58" fmla="*/ 3 w 5057"/>
                <a:gd name="T59" fmla="*/ 229 h 7498"/>
                <a:gd name="T60" fmla="*/ 7 w 5057"/>
                <a:gd name="T61" fmla="*/ 201 h 7498"/>
                <a:gd name="T62" fmla="*/ 13 w 5057"/>
                <a:gd name="T63" fmla="*/ 176 h 7498"/>
                <a:gd name="T64" fmla="*/ 21 w 5057"/>
                <a:gd name="T65" fmla="*/ 151 h 7498"/>
                <a:gd name="T66" fmla="*/ 29 w 5057"/>
                <a:gd name="T67" fmla="*/ 127 h 7498"/>
                <a:gd name="T68" fmla="*/ 38 w 5057"/>
                <a:gd name="T69" fmla="*/ 104 h 7498"/>
                <a:gd name="T70" fmla="*/ 50 w 5057"/>
                <a:gd name="T71" fmla="*/ 85 h 7498"/>
                <a:gd name="T72" fmla="*/ 61 w 5057"/>
                <a:gd name="T73" fmla="*/ 66 h 7498"/>
                <a:gd name="T74" fmla="*/ 74 w 5057"/>
                <a:gd name="T75" fmla="*/ 50 h 7498"/>
                <a:gd name="T76" fmla="*/ 82 w 5057"/>
                <a:gd name="T77" fmla="*/ 43 h 7498"/>
                <a:gd name="T78" fmla="*/ 88 w 5057"/>
                <a:gd name="T79" fmla="*/ 35 h 7498"/>
                <a:gd name="T80" fmla="*/ 96 w 5057"/>
                <a:gd name="T81" fmla="*/ 29 h 7498"/>
                <a:gd name="T82" fmla="*/ 103 w 5057"/>
                <a:gd name="T83" fmla="*/ 23 h 7498"/>
                <a:gd name="T84" fmla="*/ 110 w 5057"/>
                <a:gd name="T85" fmla="*/ 18 h 7498"/>
                <a:gd name="T86" fmla="*/ 119 w 5057"/>
                <a:gd name="T87" fmla="*/ 14 h 7498"/>
                <a:gd name="T88" fmla="*/ 126 w 5057"/>
                <a:gd name="T89" fmla="*/ 10 h 7498"/>
                <a:gd name="T90" fmla="*/ 134 w 5057"/>
                <a:gd name="T91" fmla="*/ 7 h 7498"/>
                <a:gd name="T92" fmla="*/ 142 w 5057"/>
                <a:gd name="T93" fmla="*/ 4 h 7498"/>
                <a:gd name="T94" fmla="*/ 152 w 5057"/>
                <a:gd name="T95" fmla="*/ 2 h 7498"/>
                <a:gd name="T96" fmla="*/ 160 w 5057"/>
                <a:gd name="T97" fmla="*/ 1 h 7498"/>
                <a:gd name="T98" fmla="*/ 168 w 5057"/>
                <a:gd name="T99" fmla="*/ 0 h 7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57" h="7498">
                  <a:moveTo>
                    <a:pt x="168" y="0"/>
                  </a:moveTo>
                  <a:lnTo>
                    <a:pt x="5057" y="0"/>
                  </a:lnTo>
                  <a:lnTo>
                    <a:pt x="5057" y="3750"/>
                  </a:lnTo>
                  <a:lnTo>
                    <a:pt x="5057" y="7498"/>
                  </a:lnTo>
                  <a:lnTo>
                    <a:pt x="168" y="7498"/>
                  </a:lnTo>
                  <a:lnTo>
                    <a:pt x="160" y="7497"/>
                  </a:lnTo>
                  <a:lnTo>
                    <a:pt x="152" y="7496"/>
                  </a:lnTo>
                  <a:lnTo>
                    <a:pt x="142" y="7494"/>
                  </a:lnTo>
                  <a:lnTo>
                    <a:pt x="134" y="7491"/>
                  </a:lnTo>
                  <a:lnTo>
                    <a:pt x="126" y="7488"/>
                  </a:lnTo>
                  <a:lnTo>
                    <a:pt x="119" y="7484"/>
                  </a:lnTo>
                  <a:lnTo>
                    <a:pt x="110" y="7480"/>
                  </a:lnTo>
                  <a:lnTo>
                    <a:pt x="103" y="7475"/>
                  </a:lnTo>
                  <a:lnTo>
                    <a:pt x="96" y="7469"/>
                  </a:lnTo>
                  <a:lnTo>
                    <a:pt x="89" y="7463"/>
                  </a:lnTo>
                  <a:lnTo>
                    <a:pt x="82" y="7455"/>
                  </a:lnTo>
                  <a:lnTo>
                    <a:pt x="74" y="7448"/>
                  </a:lnTo>
                  <a:lnTo>
                    <a:pt x="61" y="7432"/>
                  </a:lnTo>
                  <a:lnTo>
                    <a:pt x="50" y="7413"/>
                  </a:lnTo>
                  <a:lnTo>
                    <a:pt x="38" y="7394"/>
                  </a:lnTo>
                  <a:lnTo>
                    <a:pt x="29" y="7371"/>
                  </a:lnTo>
                  <a:lnTo>
                    <a:pt x="21" y="7348"/>
                  </a:lnTo>
                  <a:lnTo>
                    <a:pt x="13" y="7322"/>
                  </a:lnTo>
                  <a:lnTo>
                    <a:pt x="7" y="7297"/>
                  </a:lnTo>
                  <a:lnTo>
                    <a:pt x="3" y="7269"/>
                  </a:lnTo>
                  <a:lnTo>
                    <a:pt x="1" y="7241"/>
                  </a:lnTo>
                  <a:lnTo>
                    <a:pt x="0" y="7212"/>
                  </a:lnTo>
                  <a:lnTo>
                    <a:pt x="0" y="286"/>
                  </a:lnTo>
                  <a:lnTo>
                    <a:pt x="1" y="257"/>
                  </a:lnTo>
                  <a:lnTo>
                    <a:pt x="3" y="229"/>
                  </a:lnTo>
                  <a:lnTo>
                    <a:pt x="7" y="201"/>
                  </a:lnTo>
                  <a:lnTo>
                    <a:pt x="13" y="176"/>
                  </a:lnTo>
                  <a:lnTo>
                    <a:pt x="21" y="151"/>
                  </a:lnTo>
                  <a:lnTo>
                    <a:pt x="29" y="127"/>
                  </a:lnTo>
                  <a:lnTo>
                    <a:pt x="38" y="104"/>
                  </a:lnTo>
                  <a:lnTo>
                    <a:pt x="50" y="85"/>
                  </a:lnTo>
                  <a:lnTo>
                    <a:pt x="61" y="66"/>
                  </a:lnTo>
                  <a:lnTo>
                    <a:pt x="74" y="50"/>
                  </a:lnTo>
                  <a:lnTo>
                    <a:pt x="82" y="43"/>
                  </a:lnTo>
                  <a:lnTo>
                    <a:pt x="88" y="35"/>
                  </a:lnTo>
                  <a:lnTo>
                    <a:pt x="96" y="29"/>
                  </a:lnTo>
                  <a:lnTo>
                    <a:pt x="103" y="23"/>
                  </a:lnTo>
                  <a:lnTo>
                    <a:pt x="110" y="18"/>
                  </a:lnTo>
                  <a:lnTo>
                    <a:pt x="119" y="14"/>
                  </a:lnTo>
                  <a:lnTo>
                    <a:pt x="126" y="10"/>
                  </a:lnTo>
                  <a:lnTo>
                    <a:pt x="134" y="7"/>
                  </a:lnTo>
                  <a:lnTo>
                    <a:pt x="142" y="4"/>
                  </a:lnTo>
                  <a:lnTo>
                    <a:pt x="152" y="2"/>
                  </a:lnTo>
                  <a:lnTo>
                    <a:pt x="160" y="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4050" dirty="0"/>
                <a:t>4</a:t>
              </a:r>
              <a:endParaRPr lang="en-US" sz="4050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27BC491-9A66-47A7-8415-877CC09D5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8233" y="3910905"/>
              <a:ext cx="2705029" cy="3058940"/>
            </a:xfrm>
            <a:custGeom>
              <a:avLst/>
              <a:gdLst>
                <a:gd name="T0" fmla="*/ 5908 w 11455"/>
                <a:gd name="T1" fmla="*/ 8986 h 11824"/>
                <a:gd name="T2" fmla="*/ 519 w 11455"/>
                <a:gd name="T3" fmla="*/ 11790 h 11824"/>
                <a:gd name="T4" fmla="*/ 475 w 11455"/>
                <a:gd name="T5" fmla="*/ 11806 h 11824"/>
                <a:gd name="T6" fmla="*/ 429 w 11455"/>
                <a:gd name="T7" fmla="*/ 11818 h 11824"/>
                <a:gd name="T8" fmla="*/ 384 w 11455"/>
                <a:gd name="T9" fmla="*/ 11823 h 11824"/>
                <a:gd name="T10" fmla="*/ 337 w 11455"/>
                <a:gd name="T11" fmla="*/ 11823 h 11824"/>
                <a:gd name="T12" fmla="*/ 292 w 11455"/>
                <a:gd name="T13" fmla="*/ 11818 h 11824"/>
                <a:gd name="T14" fmla="*/ 246 w 11455"/>
                <a:gd name="T15" fmla="*/ 11806 h 11824"/>
                <a:gd name="T16" fmla="*/ 202 w 11455"/>
                <a:gd name="T17" fmla="*/ 11790 h 11824"/>
                <a:gd name="T18" fmla="*/ 160 w 11455"/>
                <a:gd name="T19" fmla="*/ 11767 h 11824"/>
                <a:gd name="T20" fmla="*/ 122 w 11455"/>
                <a:gd name="T21" fmla="*/ 11742 h 11824"/>
                <a:gd name="T22" fmla="*/ 88 w 11455"/>
                <a:gd name="T23" fmla="*/ 11712 h 11824"/>
                <a:gd name="T24" fmla="*/ 60 w 11455"/>
                <a:gd name="T25" fmla="*/ 11679 h 11824"/>
                <a:gd name="T26" fmla="*/ 37 w 11455"/>
                <a:gd name="T27" fmla="*/ 11643 h 11824"/>
                <a:gd name="T28" fmla="*/ 19 w 11455"/>
                <a:gd name="T29" fmla="*/ 11604 h 11824"/>
                <a:gd name="T30" fmla="*/ 7 w 11455"/>
                <a:gd name="T31" fmla="*/ 11563 h 11824"/>
                <a:gd name="T32" fmla="*/ 1 w 11455"/>
                <a:gd name="T33" fmla="*/ 11521 h 11824"/>
                <a:gd name="T34" fmla="*/ 0 w 11455"/>
                <a:gd name="T35" fmla="*/ 5913 h 11824"/>
                <a:gd name="T36" fmla="*/ 1 w 11455"/>
                <a:gd name="T37" fmla="*/ 304 h 11824"/>
                <a:gd name="T38" fmla="*/ 7 w 11455"/>
                <a:gd name="T39" fmla="*/ 261 h 11824"/>
                <a:gd name="T40" fmla="*/ 19 w 11455"/>
                <a:gd name="T41" fmla="*/ 220 h 11824"/>
                <a:gd name="T42" fmla="*/ 37 w 11455"/>
                <a:gd name="T43" fmla="*/ 181 h 11824"/>
                <a:gd name="T44" fmla="*/ 60 w 11455"/>
                <a:gd name="T45" fmla="*/ 145 h 11824"/>
                <a:gd name="T46" fmla="*/ 88 w 11455"/>
                <a:gd name="T47" fmla="*/ 112 h 11824"/>
                <a:gd name="T48" fmla="*/ 122 w 11455"/>
                <a:gd name="T49" fmla="*/ 82 h 11824"/>
                <a:gd name="T50" fmla="*/ 160 w 11455"/>
                <a:gd name="T51" fmla="*/ 57 h 11824"/>
                <a:gd name="T52" fmla="*/ 202 w 11455"/>
                <a:gd name="T53" fmla="*/ 34 h 11824"/>
                <a:gd name="T54" fmla="*/ 246 w 11455"/>
                <a:gd name="T55" fmla="*/ 18 h 11824"/>
                <a:gd name="T56" fmla="*/ 292 w 11455"/>
                <a:gd name="T57" fmla="*/ 6 h 11824"/>
                <a:gd name="T58" fmla="*/ 337 w 11455"/>
                <a:gd name="T59" fmla="*/ 1 h 11824"/>
                <a:gd name="T60" fmla="*/ 384 w 11455"/>
                <a:gd name="T61" fmla="*/ 1 h 11824"/>
                <a:gd name="T62" fmla="*/ 429 w 11455"/>
                <a:gd name="T63" fmla="*/ 6 h 11824"/>
                <a:gd name="T64" fmla="*/ 475 w 11455"/>
                <a:gd name="T65" fmla="*/ 18 h 11824"/>
                <a:gd name="T66" fmla="*/ 519 w 11455"/>
                <a:gd name="T67" fmla="*/ 34 h 11824"/>
                <a:gd name="T68" fmla="*/ 5908 w 11455"/>
                <a:gd name="T69" fmla="*/ 2838 h 11824"/>
                <a:gd name="T70" fmla="*/ 11296 w 11455"/>
                <a:gd name="T71" fmla="*/ 5642 h 11824"/>
                <a:gd name="T72" fmla="*/ 11334 w 11455"/>
                <a:gd name="T73" fmla="*/ 5669 h 11824"/>
                <a:gd name="T74" fmla="*/ 11367 w 11455"/>
                <a:gd name="T75" fmla="*/ 5698 h 11824"/>
                <a:gd name="T76" fmla="*/ 11396 w 11455"/>
                <a:gd name="T77" fmla="*/ 5731 h 11824"/>
                <a:gd name="T78" fmla="*/ 11419 w 11455"/>
                <a:gd name="T79" fmla="*/ 5767 h 11824"/>
                <a:gd name="T80" fmla="*/ 11436 w 11455"/>
                <a:gd name="T81" fmla="*/ 5806 h 11824"/>
                <a:gd name="T82" fmla="*/ 11448 w 11455"/>
                <a:gd name="T83" fmla="*/ 5847 h 11824"/>
                <a:gd name="T84" fmla="*/ 11454 w 11455"/>
                <a:gd name="T85" fmla="*/ 5890 h 11824"/>
                <a:gd name="T86" fmla="*/ 11454 w 11455"/>
                <a:gd name="T87" fmla="*/ 5934 h 11824"/>
                <a:gd name="T88" fmla="*/ 11448 w 11455"/>
                <a:gd name="T89" fmla="*/ 5977 h 11824"/>
                <a:gd name="T90" fmla="*/ 11436 w 11455"/>
                <a:gd name="T91" fmla="*/ 6018 h 11824"/>
                <a:gd name="T92" fmla="*/ 11419 w 11455"/>
                <a:gd name="T93" fmla="*/ 6057 h 11824"/>
                <a:gd name="T94" fmla="*/ 11396 w 11455"/>
                <a:gd name="T95" fmla="*/ 6093 h 11824"/>
                <a:gd name="T96" fmla="*/ 11367 w 11455"/>
                <a:gd name="T97" fmla="*/ 6126 h 11824"/>
                <a:gd name="T98" fmla="*/ 11334 w 11455"/>
                <a:gd name="T99" fmla="*/ 6155 h 11824"/>
                <a:gd name="T100" fmla="*/ 11296 w 11455"/>
                <a:gd name="T101" fmla="*/ 6182 h 1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455" h="11824">
                  <a:moveTo>
                    <a:pt x="11275" y="6193"/>
                  </a:moveTo>
                  <a:lnTo>
                    <a:pt x="5908" y="8986"/>
                  </a:lnTo>
                  <a:lnTo>
                    <a:pt x="541" y="11780"/>
                  </a:lnTo>
                  <a:lnTo>
                    <a:pt x="519" y="11790"/>
                  </a:lnTo>
                  <a:lnTo>
                    <a:pt x="497" y="11799"/>
                  </a:lnTo>
                  <a:lnTo>
                    <a:pt x="475" y="11806"/>
                  </a:lnTo>
                  <a:lnTo>
                    <a:pt x="452" y="11813"/>
                  </a:lnTo>
                  <a:lnTo>
                    <a:pt x="429" y="11818"/>
                  </a:lnTo>
                  <a:lnTo>
                    <a:pt x="406" y="11821"/>
                  </a:lnTo>
                  <a:lnTo>
                    <a:pt x="384" y="11823"/>
                  </a:lnTo>
                  <a:lnTo>
                    <a:pt x="360" y="11824"/>
                  </a:lnTo>
                  <a:lnTo>
                    <a:pt x="337" y="11823"/>
                  </a:lnTo>
                  <a:lnTo>
                    <a:pt x="315" y="11821"/>
                  </a:lnTo>
                  <a:lnTo>
                    <a:pt x="292" y="11818"/>
                  </a:lnTo>
                  <a:lnTo>
                    <a:pt x="269" y="11813"/>
                  </a:lnTo>
                  <a:lnTo>
                    <a:pt x="246" y="11806"/>
                  </a:lnTo>
                  <a:lnTo>
                    <a:pt x="224" y="11799"/>
                  </a:lnTo>
                  <a:lnTo>
                    <a:pt x="202" y="11790"/>
                  </a:lnTo>
                  <a:lnTo>
                    <a:pt x="180" y="11780"/>
                  </a:lnTo>
                  <a:lnTo>
                    <a:pt x="160" y="11767"/>
                  </a:lnTo>
                  <a:lnTo>
                    <a:pt x="140" y="11755"/>
                  </a:lnTo>
                  <a:lnTo>
                    <a:pt x="122" y="11742"/>
                  </a:lnTo>
                  <a:lnTo>
                    <a:pt x="104" y="11727"/>
                  </a:lnTo>
                  <a:lnTo>
                    <a:pt x="88" y="11712"/>
                  </a:lnTo>
                  <a:lnTo>
                    <a:pt x="73" y="11696"/>
                  </a:lnTo>
                  <a:lnTo>
                    <a:pt x="60" y="11679"/>
                  </a:lnTo>
                  <a:lnTo>
                    <a:pt x="47" y="11661"/>
                  </a:lnTo>
                  <a:lnTo>
                    <a:pt x="37" y="11643"/>
                  </a:lnTo>
                  <a:lnTo>
                    <a:pt x="27" y="11624"/>
                  </a:lnTo>
                  <a:lnTo>
                    <a:pt x="19" y="11604"/>
                  </a:lnTo>
                  <a:lnTo>
                    <a:pt x="12" y="11584"/>
                  </a:lnTo>
                  <a:lnTo>
                    <a:pt x="7" y="11563"/>
                  </a:lnTo>
                  <a:lnTo>
                    <a:pt x="3" y="11543"/>
                  </a:lnTo>
                  <a:lnTo>
                    <a:pt x="1" y="11521"/>
                  </a:lnTo>
                  <a:lnTo>
                    <a:pt x="0" y="11498"/>
                  </a:lnTo>
                  <a:lnTo>
                    <a:pt x="0" y="5913"/>
                  </a:lnTo>
                  <a:lnTo>
                    <a:pt x="0" y="326"/>
                  </a:lnTo>
                  <a:lnTo>
                    <a:pt x="1" y="304"/>
                  </a:lnTo>
                  <a:lnTo>
                    <a:pt x="3" y="281"/>
                  </a:lnTo>
                  <a:lnTo>
                    <a:pt x="7" y="261"/>
                  </a:lnTo>
                  <a:lnTo>
                    <a:pt x="12" y="240"/>
                  </a:lnTo>
                  <a:lnTo>
                    <a:pt x="19" y="220"/>
                  </a:lnTo>
                  <a:lnTo>
                    <a:pt x="27" y="200"/>
                  </a:lnTo>
                  <a:lnTo>
                    <a:pt x="37" y="181"/>
                  </a:lnTo>
                  <a:lnTo>
                    <a:pt x="47" y="163"/>
                  </a:lnTo>
                  <a:lnTo>
                    <a:pt x="60" y="145"/>
                  </a:lnTo>
                  <a:lnTo>
                    <a:pt x="73" y="129"/>
                  </a:lnTo>
                  <a:lnTo>
                    <a:pt x="88" y="112"/>
                  </a:lnTo>
                  <a:lnTo>
                    <a:pt x="104" y="97"/>
                  </a:lnTo>
                  <a:lnTo>
                    <a:pt x="122" y="82"/>
                  </a:lnTo>
                  <a:lnTo>
                    <a:pt x="140" y="69"/>
                  </a:lnTo>
                  <a:lnTo>
                    <a:pt x="160" y="57"/>
                  </a:lnTo>
                  <a:lnTo>
                    <a:pt x="180" y="44"/>
                  </a:lnTo>
                  <a:lnTo>
                    <a:pt x="202" y="34"/>
                  </a:lnTo>
                  <a:lnTo>
                    <a:pt x="224" y="25"/>
                  </a:lnTo>
                  <a:lnTo>
                    <a:pt x="246" y="18"/>
                  </a:lnTo>
                  <a:lnTo>
                    <a:pt x="269" y="11"/>
                  </a:lnTo>
                  <a:lnTo>
                    <a:pt x="292" y="6"/>
                  </a:lnTo>
                  <a:lnTo>
                    <a:pt x="315" y="3"/>
                  </a:lnTo>
                  <a:lnTo>
                    <a:pt x="337" y="1"/>
                  </a:lnTo>
                  <a:lnTo>
                    <a:pt x="360" y="0"/>
                  </a:lnTo>
                  <a:lnTo>
                    <a:pt x="384" y="1"/>
                  </a:lnTo>
                  <a:lnTo>
                    <a:pt x="406" y="3"/>
                  </a:lnTo>
                  <a:lnTo>
                    <a:pt x="429" y="6"/>
                  </a:lnTo>
                  <a:lnTo>
                    <a:pt x="452" y="11"/>
                  </a:lnTo>
                  <a:lnTo>
                    <a:pt x="475" y="18"/>
                  </a:lnTo>
                  <a:lnTo>
                    <a:pt x="497" y="25"/>
                  </a:lnTo>
                  <a:lnTo>
                    <a:pt x="519" y="34"/>
                  </a:lnTo>
                  <a:lnTo>
                    <a:pt x="541" y="44"/>
                  </a:lnTo>
                  <a:lnTo>
                    <a:pt x="5908" y="2838"/>
                  </a:lnTo>
                  <a:lnTo>
                    <a:pt x="11275" y="5631"/>
                  </a:lnTo>
                  <a:lnTo>
                    <a:pt x="11296" y="5642"/>
                  </a:lnTo>
                  <a:lnTo>
                    <a:pt x="11316" y="5655"/>
                  </a:lnTo>
                  <a:lnTo>
                    <a:pt x="11334" y="5669"/>
                  </a:lnTo>
                  <a:lnTo>
                    <a:pt x="11352" y="5684"/>
                  </a:lnTo>
                  <a:lnTo>
                    <a:pt x="11367" y="5698"/>
                  </a:lnTo>
                  <a:lnTo>
                    <a:pt x="11382" y="5715"/>
                  </a:lnTo>
                  <a:lnTo>
                    <a:pt x="11396" y="5731"/>
                  </a:lnTo>
                  <a:lnTo>
                    <a:pt x="11408" y="5750"/>
                  </a:lnTo>
                  <a:lnTo>
                    <a:pt x="11419" y="5767"/>
                  </a:lnTo>
                  <a:lnTo>
                    <a:pt x="11428" y="5787"/>
                  </a:lnTo>
                  <a:lnTo>
                    <a:pt x="11436" y="5806"/>
                  </a:lnTo>
                  <a:lnTo>
                    <a:pt x="11443" y="5826"/>
                  </a:lnTo>
                  <a:lnTo>
                    <a:pt x="11448" y="5847"/>
                  </a:lnTo>
                  <a:lnTo>
                    <a:pt x="11452" y="5868"/>
                  </a:lnTo>
                  <a:lnTo>
                    <a:pt x="11454" y="5890"/>
                  </a:lnTo>
                  <a:lnTo>
                    <a:pt x="11455" y="5911"/>
                  </a:lnTo>
                  <a:lnTo>
                    <a:pt x="11454" y="5934"/>
                  </a:lnTo>
                  <a:lnTo>
                    <a:pt x="11452" y="5956"/>
                  </a:lnTo>
                  <a:lnTo>
                    <a:pt x="11448" y="5977"/>
                  </a:lnTo>
                  <a:lnTo>
                    <a:pt x="11443" y="5998"/>
                  </a:lnTo>
                  <a:lnTo>
                    <a:pt x="11436" y="6018"/>
                  </a:lnTo>
                  <a:lnTo>
                    <a:pt x="11428" y="6037"/>
                  </a:lnTo>
                  <a:lnTo>
                    <a:pt x="11419" y="6057"/>
                  </a:lnTo>
                  <a:lnTo>
                    <a:pt x="11408" y="6074"/>
                  </a:lnTo>
                  <a:lnTo>
                    <a:pt x="11396" y="6093"/>
                  </a:lnTo>
                  <a:lnTo>
                    <a:pt x="11382" y="6109"/>
                  </a:lnTo>
                  <a:lnTo>
                    <a:pt x="11367" y="6126"/>
                  </a:lnTo>
                  <a:lnTo>
                    <a:pt x="11352" y="6140"/>
                  </a:lnTo>
                  <a:lnTo>
                    <a:pt x="11334" y="6155"/>
                  </a:lnTo>
                  <a:lnTo>
                    <a:pt x="11316" y="6169"/>
                  </a:lnTo>
                  <a:lnTo>
                    <a:pt x="11296" y="6182"/>
                  </a:lnTo>
                  <a:lnTo>
                    <a:pt x="11275" y="61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676DC44-D336-4928-9B4A-DA3F7482989F}"/>
              </a:ext>
            </a:extLst>
          </p:cNvPr>
          <p:cNvSpPr txBox="1"/>
          <p:nvPr/>
        </p:nvSpPr>
        <p:spPr>
          <a:xfrm>
            <a:off x="5370886" y="1258094"/>
            <a:ext cx="7546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50" charset="0"/>
              </a:rPr>
              <a:t>Классификация форм наставничества 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Montserrat Black" panose="00000A00000000000000" pitchFamily="50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CB9DAA2-31A9-43AB-98E6-F11517BC77EA}"/>
              </a:ext>
            </a:extLst>
          </p:cNvPr>
          <p:cNvSpPr txBox="1"/>
          <p:nvPr/>
        </p:nvSpPr>
        <p:spPr>
          <a:xfrm>
            <a:off x="5309482" y="5143500"/>
            <a:ext cx="152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Групповая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34D799-E2E1-4078-9CA5-0DE5C553E051}"/>
              </a:ext>
            </a:extLst>
          </p:cNvPr>
          <p:cNvSpPr txBox="1"/>
          <p:nvPr/>
        </p:nvSpPr>
        <p:spPr>
          <a:xfrm>
            <a:off x="8419315" y="5240320"/>
            <a:ext cx="394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Коллективная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0CA3BB3-BE66-4FE8-9AD9-9B6C0D283A5C}"/>
              </a:ext>
            </a:extLst>
          </p:cNvPr>
          <p:cNvSpPr txBox="1"/>
          <p:nvPr/>
        </p:nvSpPr>
        <p:spPr>
          <a:xfrm>
            <a:off x="12309736" y="5145600"/>
            <a:ext cx="152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Взаимная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6ACFF982-BA33-4D19-ACA1-42AE5A0A3DDB}"/>
              </a:ext>
            </a:extLst>
          </p:cNvPr>
          <p:cNvSpPr/>
          <p:nvPr/>
        </p:nvSpPr>
        <p:spPr>
          <a:xfrm>
            <a:off x="14827430" y="3910905"/>
            <a:ext cx="2994782" cy="3189142"/>
          </a:xfrm>
          <a:prstGeom prst="rightArrow">
            <a:avLst>
              <a:gd name="adj1" fmla="val 278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4.  Онлайн </a:t>
            </a:r>
          </a:p>
        </p:txBody>
      </p:sp>
    </p:spTree>
    <p:extLst>
      <p:ext uri="{BB962C8B-B14F-4D97-AF65-F5344CB8AC3E}">
        <p14:creationId xmlns:p14="http://schemas.microsoft.com/office/powerpoint/2010/main" val="17914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66" grpId="0"/>
      <p:bldP spid="67" grpId="0"/>
      <p:bldP spid="68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1F3740-D752-4CA8-827A-63D65D478F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45" r="42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7A098A-EBCB-44CB-8D65-8A64B8585568}"/>
              </a:ext>
            </a:extLst>
          </p:cNvPr>
          <p:cNvSpPr/>
          <p:nvPr/>
        </p:nvSpPr>
        <p:spPr>
          <a:xfrm>
            <a:off x="1594677" y="2091292"/>
            <a:ext cx="5814186" cy="5052545"/>
          </a:xfrm>
          <a:custGeom>
            <a:avLst/>
            <a:gdLst>
              <a:gd name="connsiteX0" fmla="*/ 0 w 5814186"/>
              <a:gd name="connsiteY0" fmla="*/ 0 h 5052545"/>
              <a:gd name="connsiteX1" fmla="*/ 5814186 w 5814186"/>
              <a:gd name="connsiteY1" fmla="*/ 11542 h 5052545"/>
              <a:gd name="connsiteX2" fmla="*/ 2917088 w 5814186"/>
              <a:gd name="connsiteY2" fmla="*/ 5052545 h 50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4186" h="5052545">
                <a:moveTo>
                  <a:pt x="0" y="0"/>
                </a:moveTo>
                <a:lnTo>
                  <a:pt x="5814186" y="11542"/>
                </a:lnTo>
                <a:lnTo>
                  <a:pt x="2917088" y="505254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7CB9743-65CF-44D9-9F7E-9638E84D1BE1}"/>
              </a:ext>
            </a:extLst>
          </p:cNvPr>
          <p:cNvSpPr/>
          <p:nvPr/>
        </p:nvSpPr>
        <p:spPr>
          <a:xfrm>
            <a:off x="1019471" y="1808034"/>
            <a:ext cx="5619058" cy="5619059"/>
          </a:xfrm>
          <a:custGeom>
            <a:avLst/>
            <a:gdLst>
              <a:gd name="connsiteX0" fmla="*/ 5619058 w 5619058"/>
              <a:gd name="connsiteY0" fmla="*/ 0 h 5619059"/>
              <a:gd name="connsiteX1" fmla="*/ 4125384 w 5619058"/>
              <a:gd name="connsiteY1" fmla="*/ 5619059 h 5619059"/>
              <a:gd name="connsiteX2" fmla="*/ 0 w 5619058"/>
              <a:gd name="connsiteY2" fmla="*/ 1493674 h 561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058" h="5619059">
                <a:moveTo>
                  <a:pt x="5619058" y="0"/>
                </a:moveTo>
                <a:lnTo>
                  <a:pt x="4125384" y="5619059"/>
                </a:lnTo>
                <a:lnTo>
                  <a:pt x="0" y="149367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Современные формы наставничества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3135A-F423-46B5-9556-DF4657F436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38B1D7-AFCA-4270-8AE5-3F2DDB0B2318}"/>
              </a:ext>
            </a:extLst>
          </p:cNvPr>
          <p:cNvSpPr/>
          <p:nvPr/>
        </p:nvSpPr>
        <p:spPr>
          <a:xfrm flipH="1" flipV="1">
            <a:off x="-1" y="0"/>
            <a:ext cx="18288000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95EC1-BD01-4131-B706-BBF71344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"/>
            <a:ext cx="18288000" cy="10287000"/>
          </a:xfrm>
          <a:prstGeom prst="rect">
            <a:avLst/>
          </a:prstGeom>
        </p:spPr>
      </p:pic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8382B00C-C062-4EFD-A067-D61805400BA8}"/>
              </a:ext>
            </a:extLst>
          </p:cNvPr>
          <p:cNvSpPr/>
          <p:nvPr/>
        </p:nvSpPr>
        <p:spPr>
          <a:xfrm>
            <a:off x="3944471" y="6526306"/>
            <a:ext cx="8283388" cy="358588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580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0654A6C6-2C3B-45D8-B414-6773DCB628C6}"/>
              </a:ext>
            </a:extLst>
          </p:cNvPr>
          <p:cNvSpPr/>
          <p:nvPr/>
        </p:nvSpPr>
        <p:spPr>
          <a:xfrm rot="10800000" flipH="1" flipV="1">
            <a:off x="-803632" y="0"/>
            <a:ext cx="12148046" cy="10287000"/>
          </a:xfrm>
          <a:custGeom>
            <a:avLst/>
            <a:gdLst>
              <a:gd name="connsiteX0" fmla="*/ 0 w 12148046"/>
              <a:gd name="connsiteY0" fmla="*/ 0 h 10287000"/>
              <a:gd name="connsiteX1" fmla="*/ 12148046 w 12148046"/>
              <a:gd name="connsiteY1" fmla="*/ 0 h 10287000"/>
              <a:gd name="connsiteX2" fmla="*/ 6208844 w 12148046"/>
              <a:gd name="connsiteY2" fmla="*/ 10287000 h 10287000"/>
              <a:gd name="connsiteX3" fmla="*/ 0 w 1214804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046" h="10287000">
                <a:moveTo>
                  <a:pt x="0" y="0"/>
                </a:moveTo>
                <a:lnTo>
                  <a:pt x="12148046" y="0"/>
                </a:lnTo>
                <a:lnTo>
                  <a:pt x="6208844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C4191-90E2-4E88-AF2A-F67B18E475FE}"/>
              </a:ext>
            </a:extLst>
          </p:cNvPr>
          <p:cNvSpPr txBox="1"/>
          <p:nvPr/>
        </p:nvSpPr>
        <p:spPr>
          <a:xfrm>
            <a:off x="-1768806" y="813242"/>
            <a:ext cx="778860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chemeClr val="bg1">
                    <a:alpha val="20000"/>
                  </a:schemeClr>
                </a:solidFill>
                <a:latin typeface="Montserrat Black" panose="00000A00000000000000" pitchFamily="50" charset="0"/>
              </a:rPr>
              <a:t>01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4DE799-EBE9-40B3-9E34-0A9A2956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3" y="2392341"/>
            <a:ext cx="6208359" cy="5682061"/>
          </a:xfrm>
          <a:prstGeom prst="rect">
            <a:avLst/>
          </a:prstGeom>
        </p:spPr>
      </p:pic>
      <p:sp>
        <p:nvSpPr>
          <p:cNvPr id="5" name="Выноска: стрелка влево 4">
            <a:extLst>
              <a:ext uri="{FF2B5EF4-FFF2-40B4-BE49-F238E27FC236}">
                <a16:creationId xmlns:a16="http://schemas.microsoft.com/office/drawing/2014/main" id="{99609E38-8F6A-42BF-9A87-E34D23D24EC8}"/>
              </a:ext>
            </a:extLst>
          </p:cNvPr>
          <p:cNvSpPr/>
          <p:nvPr/>
        </p:nvSpPr>
        <p:spPr>
          <a:xfrm>
            <a:off x="7465876" y="1649505"/>
            <a:ext cx="10570802" cy="722555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Никакие знания не передаются иначе как от человека к человеку, за каждым успешным человеком в любой сфере всегда стоит наставник. Люди, которые через наставничество передают другим свои знания и навыки в рабочих профессиях, в управлении вызывают уважение. Наставничество не решается административным путём, наставничество – это когда человек вкладывает душу, делится секретами профессии, которые позволили ему быть самому лучшим».</a:t>
            </a:r>
          </a:p>
          <a:p>
            <a:pPr lvl="0" defTabSz="457200">
              <a:lnSpc>
                <a:spcPct val="120000"/>
              </a:lnSpc>
            </a:pPr>
            <a:endParaRPr lang="ru-RU" sz="24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lnSpc>
                <a:spcPct val="120000"/>
              </a:lnSpc>
            </a:pPr>
            <a:r>
              <a:rPr lang="ru-RU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Кириенко</a:t>
            </a:r>
          </a:p>
          <a:p>
            <a:pPr lvl="0" algn="r" defTabSz="457200">
              <a:lnSpc>
                <a:spcPct val="120000"/>
              </a:lnSpc>
            </a:pPr>
            <a:r>
              <a:rPr lang="ru-RU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заместитель руководителя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lnSpc>
                <a:spcPct val="120000"/>
              </a:lnSpc>
            </a:pPr>
            <a:r>
              <a:rPr lang="ru-RU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Президента России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A58DC-406D-4214-8890-8D713C74A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287" b="72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C08D03E8-4346-4E17-BBB5-6665F8DE2ABD}"/>
              </a:ext>
            </a:extLst>
          </p:cNvPr>
          <p:cNvSpPr/>
          <p:nvPr/>
        </p:nvSpPr>
        <p:spPr>
          <a:xfrm>
            <a:off x="12084422" y="4370295"/>
            <a:ext cx="6454589" cy="591670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Наставник - -опытный педагог, который передает знания и опыт, но и помогает выстроить индивидуальную программу собственного развития , наладить взаимоотношения в коллективе.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467BD8-2A50-4E60-983A-1289D0A9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1" y="369884"/>
            <a:ext cx="5163760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5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156C03B-86B2-4385-8092-C9470DDC9AE2}"/>
              </a:ext>
            </a:extLst>
          </p:cNvPr>
          <p:cNvSpPr/>
          <p:nvPr/>
        </p:nvSpPr>
        <p:spPr>
          <a:xfrm rot="3600000">
            <a:off x="2608040" y="73247"/>
            <a:ext cx="8606628" cy="74195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A7CA2-7857-480E-8216-4F7CB434D2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700" b="4700"/>
          <a:stretch>
            <a:fillRect/>
          </a:stretch>
        </p:blipFill>
        <p:spPr>
          <a:xfrm>
            <a:off x="3030070" y="1219200"/>
            <a:ext cx="5601167" cy="66100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AA0DF0-44F1-482E-8BD4-259E9FAB09EE}"/>
              </a:ext>
            </a:extLst>
          </p:cNvPr>
          <p:cNvSpPr/>
          <p:nvPr/>
        </p:nvSpPr>
        <p:spPr>
          <a:xfrm>
            <a:off x="10524565" y="1667435"/>
            <a:ext cx="684903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–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обеспечения профессионального становления, развития и адаптации к квалифицированному исполнению должностных обязанностей лиц, в отношении которых осуществляется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38175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A5910-2958-406E-A1EF-E31FD4A975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774" b="577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1CF5D7-1E57-4FE5-8F77-FA5AFD091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896" y="1009701"/>
            <a:ext cx="5904751" cy="84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CD8E1-005E-416A-A407-94DD62DFA926}"/>
              </a:ext>
            </a:extLst>
          </p:cNvPr>
          <p:cNvGrpSpPr/>
          <p:nvPr/>
        </p:nvGrpSpPr>
        <p:grpSpPr>
          <a:xfrm>
            <a:off x="0" y="2420471"/>
            <a:ext cx="5114485" cy="4537373"/>
            <a:chOff x="-489397" y="1563692"/>
            <a:chExt cx="5491299" cy="579905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616140-E28C-45D6-8B90-FB28D6003615}"/>
                </a:ext>
              </a:extLst>
            </p:cNvPr>
            <p:cNvSpPr/>
            <p:nvPr/>
          </p:nvSpPr>
          <p:spPr>
            <a:xfrm>
              <a:off x="2190674" y="3652924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2DB5C1-3D54-40D3-9C66-25C76982D965}"/>
                </a:ext>
              </a:extLst>
            </p:cNvPr>
            <p:cNvSpPr/>
            <p:nvPr/>
          </p:nvSpPr>
          <p:spPr>
            <a:xfrm>
              <a:off x="-489397" y="1563692"/>
              <a:ext cx="5447990" cy="5799055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sz="2800" dirty="0"/>
                <a:t>           наставничество-</a:t>
              </a:r>
            </a:p>
            <a:p>
              <a:pPr algn="ctr"/>
              <a:r>
                <a:rPr lang="ru-RU" sz="2800" dirty="0"/>
                <a:t>н             </a:t>
              </a:r>
              <a:r>
                <a:rPr lang="ru-RU" sz="2800" dirty="0" err="1"/>
                <a:t>напарничество</a:t>
              </a:r>
              <a:r>
                <a:rPr lang="ru-RU" dirty="0"/>
                <a:t>  </a:t>
              </a:r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30F17D1-620D-4293-9405-90E9C479D7A3}"/>
              </a:ext>
            </a:extLst>
          </p:cNvPr>
          <p:cNvSpPr/>
          <p:nvPr/>
        </p:nvSpPr>
        <p:spPr>
          <a:xfrm>
            <a:off x="1310629" y="6957844"/>
            <a:ext cx="4648404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ru-RU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Цель – создание благоприятного эмоционального микроклимата , легкая адаптация.</a:t>
            </a:r>
            <a:endParaRPr lang="es-E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E11B0-0974-4618-93F2-B1272363E3AA}"/>
              </a:ext>
            </a:extLst>
          </p:cNvPr>
          <p:cNvSpPr/>
          <p:nvPr/>
        </p:nvSpPr>
        <p:spPr>
          <a:xfrm>
            <a:off x="6819797" y="6957844"/>
            <a:ext cx="4648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Цель – быстрое практическое знакомство с рабочим местом и организацией</a:t>
            </a:r>
            <a:r>
              <a:rPr lang="ru-RU" altLang="zh-CN" sz="1100" dirty="0">
                <a:solidFill>
                  <a:schemeClr val="bg1">
                    <a:lumMod val="65000"/>
                  </a:schemeClr>
                </a:solidFill>
                <a:ea typeface="华文细黑" panose="02010600040101010101" pitchFamily="2" charset="-122"/>
                <a:cs typeface="Lato Light" panose="020F0502020204030203" pitchFamily="34" charset="0"/>
              </a:rPr>
              <a:t>..</a:t>
            </a:r>
            <a:endParaRPr lang="es-ES" altLang="zh-CN" sz="1100" dirty="0">
              <a:solidFill>
                <a:schemeClr val="bg1">
                  <a:lumMod val="65000"/>
                </a:schemeClr>
              </a:solidFill>
              <a:ea typeface="华文细黑" panose="02010600040101010101" pitchFamily="2" charset="-122"/>
              <a:cs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BDB11F-76A7-467B-9F19-73ACB4684740}"/>
              </a:ext>
            </a:extLst>
          </p:cNvPr>
          <p:cNvSpPr/>
          <p:nvPr/>
        </p:nvSpPr>
        <p:spPr>
          <a:xfrm>
            <a:off x="12328966" y="6957844"/>
            <a:ext cx="4648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华文细黑" panose="02010600040101010101" pitchFamily="2" charset="-122"/>
                <a:cs typeface="Lato Light" panose="020F0502020204030203" pitchFamily="34" charset="0"/>
              </a:rPr>
              <a:t>Цель- прикомандирование сотрудника на ограниченное время на другое место работы для приобретения нового профессионального опыта, после которое  он возвращается на свое рабочее место .</a:t>
            </a:r>
            <a:r>
              <a:rPr lang="es-ES" altLang="zh-CN" sz="1100" dirty="0">
                <a:solidFill>
                  <a:schemeClr val="bg1">
                    <a:lumMod val="65000"/>
                  </a:schemeClr>
                </a:solidFill>
                <a:ea typeface="华文细黑" panose="02010600040101010101" pitchFamily="2" charset="-122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E97EF-DFC1-4C06-9434-19DA0C653465}"/>
              </a:ext>
            </a:extLst>
          </p:cNvPr>
          <p:cNvSpPr txBox="1"/>
          <p:nvPr/>
        </p:nvSpPr>
        <p:spPr>
          <a:xfrm>
            <a:off x="3708872" y="1326363"/>
            <a:ext cx="1132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Современные формы наставничества </a:t>
            </a:r>
            <a:endParaRPr lang="en-US" altLang="zh-CN" sz="4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C786-DAC1-498F-B4AB-8CFCC2778212}"/>
              </a:ext>
            </a:extLst>
          </p:cNvPr>
          <p:cNvGrpSpPr/>
          <p:nvPr/>
        </p:nvGrpSpPr>
        <p:grpSpPr>
          <a:xfrm>
            <a:off x="5739317" y="2420470"/>
            <a:ext cx="4648404" cy="4199913"/>
            <a:chOff x="117565" y="2205095"/>
            <a:chExt cx="4648404" cy="419991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2460C0-5AD2-4FB4-B732-5D086B1F363C}"/>
                </a:ext>
              </a:extLst>
            </p:cNvPr>
            <p:cNvSpPr/>
            <p:nvPr/>
          </p:nvSpPr>
          <p:spPr>
            <a:xfrm>
              <a:off x="1198045" y="3857973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2EC536-707E-4257-8CAB-176E057FB1C9}"/>
                </a:ext>
              </a:extLst>
            </p:cNvPr>
            <p:cNvSpPr/>
            <p:nvPr/>
          </p:nvSpPr>
          <p:spPr>
            <a:xfrm>
              <a:off x="117565" y="2205095"/>
              <a:ext cx="4648404" cy="4199913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/>
                <a:t>Теневое </a:t>
              </a:r>
            </a:p>
            <a:p>
              <a:pPr algn="ctr"/>
              <a:r>
                <a:rPr lang="ru-RU" dirty="0"/>
                <a:t>         наставничество 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35A74F-91E7-4E37-9F2D-733B3B4ABEBB}"/>
              </a:ext>
            </a:extLst>
          </p:cNvPr>
          <p:cNvGrpSpPr/>
          <p:nvPr/>
        </p:nvGrpSpPr>
        <p:grpSpPr>
          <a:xfrm>
            <a:off x="11012553" y="2433265"/>
            <a:ext cx="5120270" cy="4326123"/>
            <a:chOff x="-118368" y="2217890"/>
            <a:chExt cx="5120270" cy="4326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CB4AD4-B15D-406A-A298-6F2FB4AFEBCF}"/>
                </a:ext>
              </a:extLst>
            </p:cNvPr>
            <p:cNvSpPr/>
            <p:nvPr/>
          </p:nvSpPr>
          <p:spPr>
            <a:xfrm>
              <a:off x="2190674" y="3652924"/>
              <a:ext cx="2811228" cy="2442965"/>
            </a:xfrm>
            <a:custGeom>
              <a:avLst/>
              <a:gdLst>
                <a:gd name="connsiteX0" fmla="*/ 0 w 2811228"/>
                <a:gd name="connsiteY0" fmla="*/ 0 h 2442965"/>
                <a:gd name="connsiteX1" fmla="*/ 2811228 w 2811228"/>
                <a:gd name="connsiteY1" fmla="*/ 5581 h 2442965"/>
                <a:gd name="connsiteX2" fmla="*/ 1410447 w 2811228"/>
                <a:gd name="connsiteY2" fmla="*/ 2442965 h 24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1228" h="2442965">
                  <a:moveTo>
                    <a:pt x="0" y="0"/>
                  </a:moveTo>
                  <a:lnTo>
                    <a:pt x="2811228" y="5581"/>
                  </a:lnTo>
                  <a:lnTo>
                    <a:pt x="1410447" y="24429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3E0EE2-BCD4-4E23-965A-90D37144EB7B}"/>
                </a:ext>
              </a:extLst>
            </p:cNvPr>
            <p:cNvSpPr/>
            <p:nvPr/>
          </p:nvSpPr>
          <p:spPr>
            <a:xfrm>
              <a:off x="-118368" y="2217890"/>
              <a:ext cx="4877842" cy="4326123"/>
            </a:xfrm>
            <a:custGeom>
              <a:avLst/>
              <a:gdLst>
                <a:gd name="connsiteX0" fmla="*/ 2716882 w 2716882"/>
                <a:gd name="connsiteY0" fmla="*/ 0 h 2716881"/>
                <a:gd name="connsiteX1" fmla="*/ 1994673 w 2716882"/>
                <a:gd name="connsiteY1" fmla="*/ 2716881 h 2716881"/>
                <a:gd name="connsiteX2" fmla="*/ 0 w 2716882"/>
                <a:gd name="connsiteY2" fmla="*/ 722208 h 2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882" h="2716881">
                  <a:moveTo>
                    <a:pt x="2716882" y="0"/>
                  </a:moveTo>
                  <a:lnTo>
                    <a:pt x="1994673" y="2716881"/>
                  </a:lnTo>
                  <a:lnTo>
                    <a:pt x="0" y="72220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 err="1"/>
                <a:t>Секондмент</a:t>
              </a:r>
              <a:r>
                <a:rPr lang="ru-RU" dirty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76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814572-B5B3-497A-B850-8C053878A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53" y="539839"/>
            <a:ext cx="9461812" cy="80304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95610C-D7A9-4B8F-9575-DAD2D010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536" y="998371"/>
            <a:ext cx="6710275" cy="75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95CDF8-2279-4655-AE8E-27D31E9B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79" y="717176"/>
            <a:ext cx="7836139" cy="86778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45BAE-23F1-41DF-928F-05242A5D0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84" y="1380565"/>
            <a:ext cx="8426821" cy="75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2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heme/theme1.xml><?xml version="1.0" encoding="utf-8"?>
<a:theme xmlns:a="http://schemas.openxmlformats.org/drawingml/2006/main" name="Mslides theme light">
  <a:themeElements>
    <a:clrScheme name="Custom 49">
      <a:dk1>
        <a:srgbClr val="000000"/>
      </a:dk1>
      <a:lt1>
        <a:srgbClr val="FFFFFF"/>
      </a:lt1>
      <a:dk2>
        <a:srgbClr val="1A1A1A"/>
      </a:dk2>
      <a:lt2>
        <a:srgbClr val="F0F0F0"/>
      </a:lt2>
      <a:accent1>
        <a:srgbClr val="4BE262"/>
      </a:accent1>
      <a:accent2>
        <a:srgbClr val="29D65D"/>
      </a:accent2>
      <a:accent3>
        <a:srgbClr val="26CA62"/>
      </a:accent3>
      <a:accent4>
        <a:srgbClr val="1BB65E"/>
      </a:accent4>
      <a:accent5>
        <a:srgbClr val="15A85C"/>
      </a:accent5>
      <a:accent6>
        <a:srgbClr val="0C9C5B"/>
      </a:accent6>
      <a:hlink>
        <a:srgbClr val="4BE262"/>
      </a:hlink>
      <a:folHlink>
        <a:srgbClr val="BFBFBF"/>
      </a:folHlink>
    </a:clrScheme>
    <a:fontScheme name="Custom 1">
      <a:majorFont>
        <a:latin typeface="Montserrat Medium"/>
        <a:ea typeface="Microsoft YaHei UI"/>
        <a:cs typeface=""/>
      </a:majorFont>
      <a:minorFont>
        <a:latin typeface="Montserrat Light"/>
        <a:ea typeface="Microsoft YaHei UI Light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e7d195523061f1c0cef09ac28eaae964ec9988a5cce77c8b8C1E4685C6E6B40CD7615480512384A61EE159C6FE0045D14B61E85D0A95589D558B81FFC809322ACC20DC2254D928200A3EA0841B8B1814961BE795024DFDEF45878460D5EEC04B3DB4C246007153409DEDE37CA726A66AF19B77CE744E11CADCFB09B3408DEC1F688348922E38CCEE</_7b1dac89e7d195523061f1c0316ecb71>
  <_7b1dac89e7d195523061f1c0316ecb71 xmlns="">e7d195523061f1c0cef09ac28eaae964ec9988a5cce77c8b8C1E4685C6E6B40CD7615480512384A61EE159C6FE0045D14B61E85D0A95589D558B81FFC809322ACC20DC2254D928200A3EA0841B8B1814961BE795024DFDEFCC1129033FEC21F5C5BDE68E2B7A1F8E41338FB0DD71548A78ADD1F5722F5FD965480A64BD076FD2328431DAE9622527</_7b1dac89e7d195523061f1c0316ecb71>
  <_7b1dac89e7d195523061f1c0316ecb71 xmlns="">e7d195523061f1c0cef09ac28eaae964ec9988a5cce77c8b8C1E4685C6E6B40CD7615480512384A61EE159C6FE0045D14B61E85D0A95589D558B81FFC809322ACC20DC2254D928200A3EA0841B8B18144DC47CBD04FCA384408AF03A26AFFDF192346722787A389DB6D6BE826066A063ECDC78A932AD2721B5CFDE870F76DE7C3CCE2B9A07730B5F</_7b1dac89e7d195523061f1c0316ecb71>
  <_7b1dac89e7d195523061f1c0316ecb71 xmlns="">e7d195523061f1c0cef09ac28eaae964ec9988a5cce77c8b8C1E4685C6E6B40CD7615480512384A61EE159C6FE0045D14B61E85D0A95589D558B81FFC809322ACC20DC2254D928200A3EA0841B8B18146B5918F8DA8F2BB8EBBD78811AB79BAD25B3D3572375DC872E76B122646A4CFEC757C0C5DC45C58AA1C19C5F82E1244272D3D963277B72E4</_7b1dac89e7d195523061f1c0316ecb71>
  <_7b1dac89e7d195523061f1c0316ecb71 xmlns="">e7d195523061f1c0cef09ac28eaae964ec9988a5cce77c8b8C1E4685C6E6B40CD7615480512384A61EE159C6FE0045D14B61E85D0A95589D558B81FFC809322ACC20DC2254D928200A3EA0841B8B1814D46540F92FDE0CC7D2E4FED8FEEFC6C9A68F4EFD8E967F607C3A4874F08B710D4B9EDAF2198A37174DB562817F68A467C4A8AF4E469EC69C</_7b1dac89e7d195523061f1c0316ecb71>
  <_7b1dac89e7d195523061f1c0316ecb71 xmlns="">e7d195523061f1c0cef09ac28eaae964ec9988a5cce77c8b8C1E4685C6E6B40CD7615480512384A61EE159C6FE0045D14B61E85D0A95589D558B81FFC809322ACC20DC2254D928200A3EA0841B8B1814D46540F92FDE0CC7F1A0A352A74694BDC8D7E096E6A67150D06CE09000740E4468C0E429E53B576B791DC034A987477FBCAC6FCDEEA8FDF8</_7b1dac89e7d195523061f1c0316ecb71>
  <_7b1dac89e7d195523061f1c0316ecb71 xmlns="">e7d195523061f1c0cef09ac28eaae964ec9988a5cce77c8b8C1E4685C6E6B40CD7615480512384A61EE159C6FE0045D14B61E85D0A95589D558B81FFC809322ACC20DC2254D928200A3EA0841B8B18142FBE450CA6476861A085A53B0B0F3C0501F176467351CFE8A50B523E8722B0960368A29699C716E5560DC472CD7028D123F7EF4AA3569329</_7b1dac89e7d195523061f1c0316ecb71>
  <_7b1dac89e7d195523061f1c0316ecb71 xmlns="">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</_7b1dac89e7d195523061f1c0316ecb71>
  <_7b1dac89e7d195523061f1c0316ecb71 xmlns="">e7d195523061f1c0cef09ac28eaae964ec9988a5cce77c8b8C1E4685C6E6B40CD7615480512384A61EE159C6FE0045D14B61E85D0A95589D558B81FFC809322ACC20DC2254D928200A3EA0841B8B1814CCEAFA1407BA82CF1A1F8602E4545942575339612F352FC1C793AA89CE956E3FED3286C44BBFE36EF33792E4E3AF4980969F2A19EBE68C21</_7b1dac89e7d195523061f1c0316ecb71>
  <_7b1dac89e7d195523061f1c0316ecb71 xmlns="">e7d195523061f1c0cef09ac28eaae964ec9988a5cce77c8b8C1E4685C6E6B40CD7615480512384A61EE159C6FE0045D14B61E85D0A95589D558B81FFC809322ACC20DC2254D928200A3EA0841B8B18141B9F7DD698B7CCF44C9216763E8A16F8F569E8958EDB0333C8BFA7609389EEC4801C7DDBD37B372814389AA2C39DB34C7B07EB3752B9F665</_7b1dac89e7d195523061f1c0316ecb71>
  <_7b1dac89e7d195523061f1c0316ecb71 xmlns="">e7d195523061f1c0cef09ac28eaae964ec9988a5cce77c8b8C1E4685C6E6B40CD7615480512384A61EE159C6FE0045D14B61E85D0A95589D558B81FFC809322ACC20DC2254D928200A3EA0841B8B1814698A4C960560469CA8A8F3F9287BE9713BB2BEEFF16769B86F03514EDC2D637C22BECE1BFABBC94AC3116D8CD2ACAFD5170249B213C49E4D</_7b1dac89e7d195523061f1c0316ecb71>
  <_7b1dac89e7d195523061f1c0316ecb71 xmlns="">e7d195523061f1c0cef09ac28eaae964ec9988a5cce77c8b8C1E4685C6E6B40CD7615480512384A61EE159C6FE0045D14B61E85D0A95589D558B81FFC809322ACC20DC2254D928200A3EA0841B8B181425E75F621A0737AE1BF7D07EA7969786D68EDEADF71E79D44BC2C687233A866F34D79438FD6F1D02587CB78DE60651920A5F539071126543</_7b1dac89e7d195523061f1c0316ecb71>
  <_7b1dac89e7d195523061f1c0316ecb71 xmlns="">e7d195523061f1c0cef09ac28eaae964ec9988a5cce77c8b8C1E4685C6E6B40CD7615480512384A61EE159C6FE0045D14B61E85D0A95589D558B81FFC809322ACC20DC2254D928200A3EA0841B8B18145D7DC62DE5AA0F7A4D8411BCF39BBBCEC08D09261D6A1BBC7EE625E59B150391F5232318D27653B00040D334DDB89C325FA32DA05BD12AB5</_7b1dac89e7d195523061f1c0316ecb71>
</e7d195523061f1c0>
</file>

<file path=customXml/itemProps1.xml><?xml version="1.0" encoding="utf-8"?>
<ds:datastoreItem xmlns:ds="http://schemas.openxmlformats.org/officeDocument/2006/customXml" ds:itemID="{01BAF993-C85B-4CE1-B9E0-C79EAD7A96BF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416265</TotalTime>
  <Words>443</Words>
  <Application>Microsoft Office PowerPoint</Application>
  <PresentationFormat>Произвольный</PresentationFormat>
  <Paragraphs>52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Montserrat Black</vt:lpstr>
      <vt:lpstr>Montserrat Light</vt:lpstr>
      <vt:lpstr>Montserrat Medium</vt:lpstr>
      <vt:lpstr>Times New Roman</vt:lpstr>
      <vt:lpstr>Mslides theme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Пользователь</cp:lastModifiedBy>
  <cp:revision>6039</cp:revision>
  <dcterms:created xsi:type="dcterms:W3CDTF">2015-11-23T02:03:38Z</dcterms:created>
  <dcterms:modified xsi:type="dcterms:W3CDTF">2024-03-26T05:51:10Z</dcterms:modified>
</cp:coreProperties>
</file>