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1AF731F-3930-4DB1-B58E-F882E93A33B3}" type="datetimeFigureOut">
              <a:rPr lang="en-US" smtClean="0"/>
              <a:t>10/15/2015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FE0348A-E8B5-4593-8B99-2B0695A9D48C}"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AF731F-3930-4DB1-B58E-F882E93A33B3}"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0348A-E8B5-4593-8B99-2B0695A9D48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AF731F-3930-4DB1-B58E-F882E93A33B3}"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0348A-E8B5-4593-8B99-2B0695A9D48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1AF731F-3930-4DB1-B58E-F882E93A33B3}"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0348A-E8B5-4593-8B99-2B0695A9D48C}"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1AF731F-3930-4DB1-B58E-F882E93A33B3}" type="datetimeFigureOut">
              <a:rPr lang="en-US" smtClean="0"/>
              <a:t>10/15/2015</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FE0348A-E8B5-4593-8B99-2B0695A9D48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1AF731F-3930-4DB1-B58E-F882E93A33B3}" type="datetimeFigureOut">
              <a:rPr lang="en-US" smtClean="0"/>
              <a:t>10/15/2015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E0348A-E8B5-4593-8B99-2B0695A9D48C}"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1AF731F-3930-4DB1-B58E-F882E93A33B3}" type="datetimeFigureOut">
              <a:rPr lang="en-US" smtClean="0"/>
              <a:t>10/15/2015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E0348A-E8B5-4593-8B99-2B0695A9D48C}"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1AF731F-3930-4DB1-B58E-F882E93A33B3}" type="datetimeFigureOut">
              <a:rPr lang="en-US" smtClean="0"/>
              <a:t>10/15/2015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E0348A-E8B5-4593-8B99-2B0695A9D48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AF731F-3930-4DB1-B58E-F882E93A33B3}" type="datetimeFigureOut">
              <a:rPr lang="en-US" smtClean="0"/>
              <a:t>10/15/2015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E0348A-E8B5-4593-8B99-2B0695A9D48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1AF731F-3930-4DB1-B58E-F882E93A33B3}" type="datetimeFigureOut">
              <a:rPr lang="en-US" smtClean="0"/>
              <a:t>10/15/2015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E0348A-E8B5-4593-8B99-2B0695A9D48C}"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1AF731F-3930-4DB1-B58E-F882E93A33B3}" type="datetimeFigureOut">
              <a:rPr lang="en-US" smtClean="0"/>
              <a:t>10/15/2015</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2FE0348A-E8B5-4593-8B99-2B0695A9D48C}"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1AF731F-3930-4DB1-B58E-F882E93A33B3}" type="datetimeFigureOut">
              <a:rPr lang="en-US" smtClean="0"/>
              <a:t>10/15/2015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FE0348A-E8B5-4593-8B99-2B0695A9D48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moulanairfanhaider.com/witchcraft-love-voodoo-spell.html"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moulanairfanhaider.com/witchcraft-love-voodoo-spell.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moulanairfanhaider.com/witchcraft-love-voodoo-spell.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moulanairfanhaider.com/witchcraft-love-voodoo-spell.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1752600"/>
            <a:ext cx="6400800" cy="1752600"/>
          </a:xfrm>
        </p:spPr>
        <p:txBody>
          <a:bodyPr/>
          <a:lstStyle/>
          <a:p>
            <a:r>
              <a:rPr lang="en-US" dirty="0" smtClean="0"/>
              <a:t>See more about protection spells and witchcraft. We have thousands of satisfied customers!</a:t>
            </a:r>
            <a:endParaRPr lang="en-US" dirty="0"/>
          </a:p>
        </p:txBody>
      </p:sp>
      <p:sp>
        <p:nvSpPr>
          <p:cNvPr id="2" name="Title 1"/>
          <p:cNvSpPr>
            <a:spLocks noGrp="1"/>
          </p:cNvSpPr>
          <p:nvPr>
            <p:ph type="ctrTitle"/>
          </p:nvPr>
        </p:nvSpPr>
        <p:spPr>
          <a:xfrm>
            <a:off x="685800" y="533401"/>
            <a:ext cx="7772400" cy="914399"/>
          </a:xfrm>
        </p:spPr>
        <p:txBody>
          <a:bodyPr/>
          <a:lstStyle/>
          <a:p>
            <a:r>
              <a:rPr lang="en-US" dirty="0" smtClean="0">
                <a:hlinkClick r:id="rId2"/>
              </a:rPr>
              <a:t>Witchcraft Spell</a:t>
            </a:r>
            <a:endParaRPr lang="en-US" dirty="0"/>
          </a:p>
        </p:txBody>
      </p:sp>
      <p:pic>
        <p:nvPicPr>
          <p:cNvPr id="4" name="Picture 3" descr="Voodoo Spell.jpeg"/>
          <p:cNvPicPr>
            <a:picLocks noChangeAspect="1"/>
          </p:cNvPicPr>
          <p:nvPr/>
        </p:nvPicPr>
        <p:blipFill>
          <a:blip r:embed="rId3" cstate="print"/>
          <a:stretch>
            <a:fillRect/>
          </a:stretch>
        </p:blipFill>
        <p:spPr>
          <a:xfrm>
            <a:off x="0" y="3200400"/>
            <a:ext cx="9144000" cy="36576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hlinkClick r:id="rId2"/>
              </a:rPr>
              <a:t>Love Spell</a:t>
            </a:r>
            <a:endParaRPr lang="en-US" dirty="0"/>
          </a:p>
        </p:txBody>
      </p:sp>
      <p:sp>
        <p:nvSpPr>
          <p:cNvPr id="3" name="Content Placeholder 2"/>
          <p:cNvSpPr>
            <a:spLocks noGrp="1"/>
          </p:cNvSpPr>
          <p:nvPr>
            <p:ph sz="quarter" idx="1"/>
          </p:nvPr>
        </p:nvSpPr>
        <p:spPr/>
        <p:txBody>
          <a:bodyPr/>
          <a:lstStyle/>
          <a:p>
            <a:r>
              <a:rPr lang="en-US" dirty="0" smtClean="0"/>
              <a:t>Love spells can help repair your relationship and Voodoo spell are among the deadliest form of occultism known to exist.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dirty="0" smtClean="0">
                <a:hlinkClick r:id="rId2"/>
              </a:rPr>
              <a:t>Voodoo </a:t>
            </a:r>
            <a:r>
              <a:rPr lang="en-US" dirty="0" smtClean="0">
                <a:hlinkClick r:id="rId2"/>
              </a:rPr>
              <a:t>Spell</a:t>
            </a:r>
            <a:endParaRPr lang="en-US" dirty="0"/>
          </a:p>
        </p:txBody>
      </p:sp>
      <p:sp>
        <p:nvSpPr>
          <p:cNvPr id="3" name="Content Placeholder 2"/>
          <p:cNvSpPr>
            <a:spLocks noGrp="1"/>
          </p:cNvSpPr>
          <p:nvPr>
            <p:ph sz="quarter" idx="1"/>
          </p:nvPr>
        </p:nvSpPr>
        <p:spPr/>
        <p:txBody>
          <a:bodyPr/>
          <a:lstStyle/>
          <a:p>
            <a:r>
              <a:rPr lang="en-US" dirty="0" smtClean="0">
                <a:hlinkClick r:id="rId2"/>
              </a:rPr>
              <a:t>Voodoo spell</a:t>
            </a:r>
            <a:r>
              <a:rPr lang="en-US" dirty="0" smtClean="0"/>
              <a:t> is the extraordinary spell for expedient result from the objective person. This spell was planned by the popular specialty of dark enchantment and today this well known workmanship for individual advantage is being utilized as a part of diverse bit of the world. This spell is exceptionally beneficial for oust the each issues from to individual life. It is use the power of the </a:t>
            </a:r>
            <a:r>
              <a:rPr lang="en-US" dirty="0" err="1" smtClean="0"/>
              <a:t>loa</a:t>
            </a:r>
            <a:r>
              <a:rPr lang="en-US" dirty="0" smtClean="0"/>
              <a:t> to kill any classification of obstacles from the course of affection. Voodoo spell is extremely useful and used to accomplish longing affection in life.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Voodoo Spells.jpeg">
            <a:hlinkClick r:id="rId2"/>
          </p:cNvPr>
          <p:cNvPicPr>
            <a:picLocks noChangeAspect="1"/>
          </p:cNvPicPr>
          <p:nvPr/>
        </p:nvPicPr>
        <p:blipFill>
          <a:blip r:embed="rId3" cstate="print"/>
          <a:stretch>
            <a:fillRect/>
          </a:stretch>
        </p:blipFill>
        <p:spPr>
          <a:xfrm>
            <a:off x="228600" y="457200"/>
            <a:ext cx="8686800" cy="61722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124200"/>
            <a:ext cx="7772400" cy="1143000"/>
          </a:xfrm>
        </p:spPr>
        <p:txBody>
          <a:bodyPr/>
          <a:lstStyle/>
          <a:p>
            <a:pPr algn="ctr"/>
            <a:r>
              <a:rPr lang="en-US" dirty="0" smtClean="0"/>
              <a:t>Thanks For Visiting</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TotalTime>
  <Words>142</Words>
  <Application>Microsoft Office PowerPoint</Application>
  <PresentationFormat>On-screen Show (4:3)</PresentationFormat>
  <Paragraphs>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Equity</vt:lpstr>
      <vt:lpstr>Witchcraft Spell</vt:lpstr>
      <vt:lpstr>Love Spell</vt:lpstr>
      <vt:lpstr>               Voodoo Spell</vt:lpstr>
      <vt:lpstr>Slide 4</vt:lpstr>
      <vt:lpstr>Thanks For Visiting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Witchcraft Spell</dc:title>
  <dc:creator>4squarelogic</dc:creator>
  <cp:lastModifiedBy>4squarelogic</cp:lastModifiedBy>
  <cp:revision>1</cp:revision>
  <dcterms:created xsi:type="dcterms:W3CDTF">2015-10-15T07:19:29Z</dcterms:created>
  <dcterms:modified xsi:type="dcterms:W3CDTF">2015-10-15T07:25:05Z</dcterms:modified>
</cp:coreProperties>
</file>