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56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14-Oct-15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14-Oct-15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oulanairfanhaider.com/love-vashikaran-specialist-in-punjab-jalandhar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oulanairfanhaider.com/love-vashikaran-specialist-in-punjab-jalandha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oulanairfanhaider.com/love-vashikaran-specialist-in-punjab-jalandha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oulanairfanhaider.com/love-vashikaran-specialist-in-punjab-jalandhar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oulanairfanhaider.com/love-vashikaran-specialist-in-punjab-jalandhar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4square1\Desktop\Narinder\Slide Share\Astrologervinodkumar\love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Love Vashikaran Specialist </a:t>
            </a:r>
            <a:r>
              <a:rPr lang="en-US" dirty="0" smtClean="0"/>
              <a:t>remove all worries to your relationship</a:t>
            </a:r>
            <a:endParaRPr lang="en-US" dirty="0"/>
          </a:p>
        </p:txBody>
      </p:sp>
      <p:pic>
        <p:nvPicPr>
          <p:cNvPr id="2050" name="Picture 2" descr="C:\Users\4square1\Desktop\Narinder\Slide Share\Astrologervinodkumar\love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686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Love vashikaran specialist</a:t>
            </a:r>
            <a:endParaRPr lang="en-US" dirty="0"/>
          </a:p>
        </p:txBody>
      </p:sp>
      <p:pic>
        <p:nvPicPr>
          <p:cNvPr id="3074" name="Picture 2" descr="C:\Users\4square1\Desktop\Narinder\Slide Share\Astrologervinodkumar\love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610600" cy="556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4038600" cy="6629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  <a:hlinkClick r:id="rId2"/>
              </a:rPr>
              <a:t>Love Vashikaran Specialist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gives you complete services for your all love problems.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D:\Narinder\Images\get back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"/>
            <a:ext cx="464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399"/>
            <a:ext cx="7772400" cy="10668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Love Vashikaran Specialist </a:t>
            </a:r>
            <a:r>
              <a:rPr lang="en-US" dirty="0" smtClean="0"/>
              <a:t>overcome your all love complication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4square1\Desktop\Narinder\Slide Share\Astrologervinodkumar\lo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610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Narinder\SEO deatil\New Websites\Narinder\moulana Irfan Haider\Images\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Love Vashikaran Specialist remove all worries to your relationship</vt:lpstr>
      <vt:lpstr>Love vashikaran specialist</vt:lpstr>
      <vt:lpstr>Love Vashikaran Specialist gives you complete services for your all love problems.</vt:lpstr>
      <vt:lpstr>Love Vashikaran Specialist overcome your all love complication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Problem Solution</dc:title>
  <dc:creator>4square1</dc:creator>
  <cp:lastModifiedBy>4square1</cp:lastModifiedBy>
  <cp:revision>8</cp:revision>
  <dcterms:created xsi:type="dcterms:W3CDTF">2006-08-16T00:00:00Z</dcterms:created>
  <dcterms:modified xsi:type="dcterms:W3CDTF">2015-10-14T21:41:08Z</dcterms:modified>
</cp:coreProperties>
</file>