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24-Oct-15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advTm="2000">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24-Oct-15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advTm="2000">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24-Oct-15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advTm="2000">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24-Oct-15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advTm="2000">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24-Oct-15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advTm="2000">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24-Oct-15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advTm="2000">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24-Oct-15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advTm="2000">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24-Oct-15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advTm="2000">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24-Oct-15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advTm="2000">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24-Oct-15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advTm="2000">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24-Oct-15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advTm="2000">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24-Oct-15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advTm="2000">
    <p:cu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oulanairfanhaider.com/vashikaran-mantra.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moulanairfanhaider.com/vashikaran-mantra.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moulanairfanhaider.com/vashikaran-mantra.html"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moulanairfanhaider.com/vashikaran-mantra.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610600" cy="1447799"/>
          </a:xfrm>
        </p:spPr>
        <p:txBody>
          <a:bodyPr>
            <a:normAutofit/>
          </a:bodyPr>
          <a:lstStyle/>
          <a:p>
            <a:pPr algn="ctr"/>
            <a:r>
              <a:rPr lang="en-US" dirty="0" smtClean="0">
                <a:latin typeface="Andalus" pitchFamily="18" charset="-78"/>
                <a:cs typeface="Andalus" pitchFamily="18" charset="-78"/>
              </a:rPr>
              <a:t>Vashikaran Mantra</a:t>
            </a:r>
            <a:endParaRPr lang="en-US" dirty="0">
              <a:latin typeface="Andalus" pitchFamily="18" charset="-78"/>
              <a:cs typeface="Andalus" pitchFamily="18" charset="-78"/>
            </a:endParaRPr>
          </a:p>
        </p:txBody>
      </p:sp>
      <p:sp>
        <p:nvSpPr>
          <p:cNvPr id="3" name="Subtitle 2"/>
          <p:cNvSpPr>
            <a:spLocks noGrp="1"/>
          </p:cNvSpPr>
          <p:nvPr>
            <p:ph type="subTitle" idx="1"/>
          </p:nvPr>
        </p:nvSpPr>
        <p:spPr>
          <a:xfrm>
            <a:off x="304800" y="2057400"/>
            <a:ext cx="8686800" cy="4572000"/>
          </a:xfrm>
        </p:spPr>
        <p:txBody>
          <a:bodyPr>
            <a:normAutofit/>
          </a:bodyPr>
          <a:lstStyle/>
          <a:p>
            <a:pPr algn="l"/>
            <a:r>
              <a:rPr lang="en-US" sz="2800" dirty="0" smtClean="0">
                <a:latin typeface="Andalus" pitchFamily="18" charset="-78"/>
                <a:cs typeface="Andalus" pitchFamily="18" charset="-78"/>
              </a:rPr>
              <a:t>Vashikaran is technique which is used for got control over a person and for own selfish purposes. There are lots of Islamic mantras or spells which are used for vashikaran. We have the specialist in this same; they can easily got vashikaran over a person which you want. Our Islamic mantras experts have lots of </a:t>
            </a:r>
            <a:r>
              <a:rPr lang="en-US" sz="2800" dirty="0" smtClean="0">
                <a:latin typeface="Andalus" pitchFamily="18" charset="-78"/>
                <a:cs typeface="Andalus" pitchFamily="18" charset="-78"/>
                <a:hlinkClick r:id="rId2"/>
              </a:rPr>
              <a:t>vashikaran mantra </a:t>
            </a:r>
            <a:r>
              <a:rPr lang="en-US" sz="2800" dirty="0" smtClean="0">
                <a:latin typeface="Andalus" pitchFamily="18" charset="-78"/>
                <a:cs typeface="Andalus" pitchFamily="18" charset="-78"/>
              </a:rPr>
              <a:t>by using these they can easily solve your problems like love marriage, love affairs, attraction, spells. They having so many spells by using them they can easily solve your problem.</a:t>
            </a:r>
          </a:p>
          <a:p>
            <a:pPr algn="l"/>
            <a:endParaRPr lang="en-US" dirty="0">
              <a:latin typeface="Andalus" pitchFamily="18" charset="-78"/>
              <a:cs typeface="Andalus" pitchFamily="18" charset="-78"/>
            </a:endParaRPr>
          </a:p>
        </p:txBody>
      </p:sp>
    </p:spTree>
  </p:cSld>
  <p:clrMapOvr>
    <a:masterClrMapping/>
  </p:clrMapOvr>
  <p:transition advTm="2000">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0"/>
            <a:ext cx="8610600" cy="3505200"/>
          </a:xfrm>
        </p:spPr>
        <p:txBody>
          <a:bodyPr>
            <a:noAutofit/>
          </a:bodyPr>
          <a:lstStyle/>
          <a:p>
            <a:r>
              <a:rPr lang="en-US" sz="2100" dirty="0" smtClean="0">
                <a:latin typeface="Andalus" pitchFamily="18" charset="-78"/>
                <a:cs typeface="Andalus" pitchFamily="18" charset="-78"/>
              </a:rPr>
              <a:t>At very past vashikaran and spells are used for solving problems of people for example if a lady does not have any baby then the priests or baba by using worship and spells they solve these kinds of problems. As same now in young generation there are so many youngsters having lost their love and they want to get back them so at that case our specialists can solve this problem. We have best Love </a:t>
            </a:r>
            <a:r>
              <a:rPr lang="en-US" sz="2100" dirty="0" smtClean="0">
                <a:latin typeface="Andalus" pitchFamily="18" charset="-78"/>
                <a:cs typeface="Andalus" pitchFamily="18" charset="-78"/>
                <a:hlinkClick r:id="rId2"/>
              </a:rPr>
              <a:t>vashikaran Mantra </a:t>
            </a:r>
            <a:r>
              <a:rPr lang="en-US" sz="2100" dirty="0" smtClean="0">
                <a:latin typeface="Andalus" pitchFamily="18" charset="-78"/>
                <a:cs typeface="Andalus" pitchFamily="18" charset="-78"/>
              </a:rPr>
              <a:t>specialist they can easily solve your problem they having some set of mantras which you have to read regularly so that you can get back your love. There are most of people are not aware from the vashikaran technique. They have lots of misunderstanding regarding vashikaran and spells.</a:t>
            </a:r>
            <a:br>
              <a:rPr lang="en-US" sz="2100" dirty="0" smtClean="0">
                <a:latin typeface="Andalus" pitchFamily="18" charset="-78"/>
                <a:cs typeface="Andalus" pitchFamily="18" charset="-78"/>
              </a:rPr>
            </a:br>
            <a:endParaRPr lang="en-US" sz="2100" dirty="0">
              <a:latin typeface="Andalus" pitchFamily="18" charset="-78"/>
              <a:cs typeface="Andalus" pitchFamily="18" charset="-78"/>
            </a:endParaRPr>
          </a:p>
        </p:txBody>
      </p:sp>
      <p:pic>
        <p:nvPicPr>
          <p:cNvPr id="4" name="Content Placeholder 3" descr="slide-3.jpg"/>
          <p:cNvPicPr>
            <a:picLocks noGrp="1" noChangeAspect="1"/>
          </p:cNvPicPr>
          <p:nvPr>
            <p:ph idx="1"/>
          </p:nvPr>
        </p:nvPicPr>
        <p:blipFill>
          <a:blip r:embed="rId3" cstate="print"/>
          <a:stretch>
            <a:fillRect/>
          </a:stretch>
        </p:blipFill>
        <p:spPr>
          <a:xfrm>
            <a:off x="152400" y="4267200"/>
            <a:ext cx="8839200" cy="2438400"/>
          </a:xfrm>
        </p:spPr>
      </p:pic>
    </p:spTree>
  </p:cSld>
  <p:clrMapOvr>
    <a:masterClrMapping/>
  </p:clrMapOvr>
  <p:transition advTm="2000">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90600"/>
            <a:ext cx="8686800" cy="2438400"/>
          </a:xfrm>
        </p:spPr>
        <p:txBody>
          <a:bodyPr>
            <a:noAutofit/>
          </a:bodyPr>
          <a:lstStyle/>
          <a:p>
            <a:r>
              <a:rPr lang="en-US" sz="2000" dirty="0" smtClean="0">
                <a:latin typeface="+mn-lt"/>
              </a:rPr>
              <a:t>Here we discuss some of </a:t>
            </a:r>
            <a:r>
              <a:rPr lang="en-US" sz="2000" dirty="0" smtClean="0">
                <a:latin typeface="+mn-lt"/>
              </a:rPr>
              <a:t> </a:t>
            </a:r>
            <a:r>
              <a:rPr lang="en-US" sz="2000" dirty="0" smtClean="0">
                <a:latin typeface="+mn-lt"/>
                <a:hlinkClick r:id="rId2"/>
              </a:rPr>
              <a:t>Vashikaran mantras </a:t>
            </a:r>
            <a:r>
              <a:rPr lang="en-US" sz="2000" dirty="0" smtClean="0">
                <a:latin typeface="+mn-lt"/>
              </a:rPr>
              <a:t>which are for vashikaran or love vashikaran, by using these mantras you can gain control over a person and can do from that person whatever you want to do. Let’s discuss one of the Islamic mantras used for vashikaran.</a:t>
            </a:r>
            <a:br>
              <a:rPr lang="en-US" sz="2000" dirty="0" smtClean="0">
                <a:latin typeface="+mn-lt"/>
              </a:rPr>
            </a:br>
            <a:r>
              <a:rPr lang="en-US" sz="2000" dirty="0" err="1" smtClean="0">
                <a:latin typeface="+mn-lt"/>
              </a:rPr>
              <a:t>बिस्मिल्लाहिर्रहमानिर्रहीम</a:t>
            </a:r>
            <a:r>
              <a:rPr lang="en-US" sz="2000" dirty="0" smtClean="0">
                <a:latin typeface="+mn-lt"/>
              </a:rPr>
              <a:t> ! </a:t>
            </a:r>
            <a:r>
              <a:rPr lang="en-US" sz="2000" dirty="0" err="1" smtClean="0">
                <a:latin typeface="+mn-lt"/>
              </a:rPr>
              <a:t>अल्लाहुम्मा</a:t>
            </a:r>
            <a:r>
              <a:rPr lang="en-US" sz="2000" dirty="0" smtClean="0">
                <a:latin typeface="+mn-lt"/>
              </a:rPr>
              <a:t> </a:t>
            </a:r>
            <a:r>
              <a:rPr lang="en-US" sz="2000" dirty="0" err="1" smtClean="0">
                <a:latin typeface="+mn-lt"/>
              </a:rPr>
              <a:t>या</a:t>
            </a:r>
            <a:r>
              <a:rPr lang="en-US" sz="2000" dirty="0" smtClean="0">
                <a:latin typeface="+mn-lt"/>
              </a:rPr>
              <a:t> </a:t>
            </a:r>
            <a:r>
              <a:rPr lang="en-US" sz="2000" dirty="0" err="1" smtClean="0">
                <a:latin typeface="+mn-lt"/>
              </a:rPr>
              <a:t>मुसख़्हिरो</a:t>
            </a:r>
            <a:r>
              <a:rPr lang="en-US" sz="2000" dirty="0" smtClean="0">
                <a:latin typeface="+mn-lt"/>
              </a:rPr>
              <a:t> </a:t>
            </a:r>
            <a:r>
              <a:rPr lang="en-US" sz="2000" dirty="0" err="1" smtClean="0">
                <a:latin typeface="+mn-lt"/>
              </a:rPr>
              <a:t>स्खहली</a:t>
            </a:r>
            <a:r>
              <a:rPr lang="en-US" sz="2000" dirty="0" smtClean="0">
                <a:latin typeface="+mn-lt"/>
              </a:rPr>
              <a:t> </a:t>
            </a:r>
            <a:r>
              <a:rPr lang="en-US" sz="2000" dirty="0" err="1" smtClean="0">
                <a:latin typeface="+mn-lt"/>
              </a:rPr>
              <a:t>मन</a:t>
            </a:r>
            <a:r>
              <a:rPr lang="en-US" sz="2000" dirty="0" smtClean="0">
                <a:latin typeface="+mn-lt"/>
              </a:rPr>
              <a:t> </a:t>
            </a:r>
            <a:r>
              <a:rPr lang="en-US" sz="2000" dirty="0" err="1" smtClean="0">
                <a:latin typeface="+mn-lt"/>
              </a:rPr>
              <a:t>फस्समावाती</a:t>
            </a:r>
            <a:r>
              <a:rPr lang="en-US" sz="2000" dirty="0" smtClean="0">
                <a:latin typeface="+mn-lt"/>
              </a:rPr>
              <a:t> </a:t>
            </a:r>
            <a:r>
              <a:rPr lang="en-US" sz="2000" dirty="0" err="1" smtClean="0">
                <a:latin typeface="+mn-lt"/>
              </a:rPr>
              <a:t>वल</a:t>
            </a:r>
            <a:r>
              <a:rPr lang="en-US" sz="2000" dirty="0" smtClean="0">
                <a:latin typeface="+mn-lt"/>
              </a:rPr>
              <a:t> </a:t>
            </a:r>
            <a:r>
              <a:rPr lang="en-US" sz="2000" dirty="0" err="1" smtClean="0">
                <a:latin typeface="+mn-lt"/>
              </a:rPr>
              <a:t>अर्जी</a:t>
            </a:r>
            <a:r>
              <a:rPr lang="en-US" sz="2000" dirty="0" smtClean="0">
                <a:latin typeface="+mn-lt"/>
              </a:rPr>
              <a:t> </a:t>
            </a:r>
            <a:r>
              <a:rPr lang="en-US" sz="2000" dirty="0" err="1" smtClean="0">
                <a:latin typeface="+mn-lt"/>
              </a:rPr>
              <a:t>मुस्खिलरली</a:t>
            </a:r>
            <a:r>
              <a:rPr lang="en-US" sz="2000" dirty="0" smtClean="0">
                <a:latin typeface="+mn-lt"/>
              </a:rPr>
              <a:t> </a:t>
            </a:r>
            <a:r>
              <a:rPr lang="en-US" sz="2000" dirty="0" err="1" smtClean="0">
                <a:latin typeface="+mn-lt"/>
              </a:rPr>
              <a:t>लिल्हाहि</a:t>
            </a:r>
            <a:r>
              <a:rPr lang="en-US" sz="2000" dirty="0" smtClean="0">
                <a:latin typeface="+mn-lt"/>
              </a:rPr>
              <a:t> </a:t>
            </a:r>
            <a:r>
              <a:rPr lang="en-US" sz="2000" dirty="0" err="1" smtClean="0">
                <a:latin typeface="+mn-lt"/>
              </a:rPr>
              <a:t>तआला</a:t>
            </a:r>
            <a:r>
              <a:rPr lang="en-US" sz="2000" dirty="0" smtClean="0">
                <a:latin typeface="+mn-lt"/>
              </a:rPr>
              <a:t> </a:t>
            </a:r>
            <a:r>
              <a:rPr lang="en-US" sz="2000" dirty="0" err="1" smtClean="0">
                <a:latin typeface="+mn-lt"/>
              </a:rPr>
              <a:t>अल्लाहुम्मा</a:t>
            </a:r>
            <a:r>
              <a:rPr lang="en-US" sz="2000" dirty="0" smtClean="0">
                <a:latin typeface="+mn-lt"/>
              </a:rPr>
              <a:t> </a:t>
            </a:r>
            <a:r>
              <a:rPr lang="en-US" sz="2000" dirty="0" err="1" smtClean="0">
                <a:latin typeface="+mn-lt"/>
              </a:rPr>
              <a:t>बेईनली</a:t>
            </a:r>
            <a:r>
              <a:rPr lang="en-US" sz="2000" dirty="0" smtClean="0">
                <a:latin typeface="+mn-lt"/>
              </a:rPr>
              <a:t> </a:t>
            </a:r>
            <a:r>
              <a:rPr lang="en-US" sz="2000" dirty="0" err="1" smtClean="0">
                <a:latin typeface="+mn-lt"/>
              </a:rPr>
              <a:t>बजललहुल्ली</a:t>
            </a:r>
            <a:r>
              <a:rPr lang="en-US" sz="2000" dirty="0" smtClean="0">
                <a:latin typeface="+mn-lt"/>
              </a:rPr>
              <a:t> </a:t>
            </a:r>
            <a:r>
              <a:rPr lang="en-US" sz="2000" dirty="0" err="1" smtClean="0">
                <a:latin typeface="+mn-lt"/>
              </a:rPr>
              <a:t>वसखिर्लि</a:t>
            </a:r>
            <a:r>
              <a:rPr lang="en-US" sz="2000" dirty="0" smtClean="0">
                <a:latin typeface="+mn-lt"/>
              </a:rPr>
              <a:t> </a:t>
            </a:r>
            <a:r>
              <a:rPr lang="en-US" sz="2000" dirty="0" err="1" smtClean="0">
                <a:latin typeface="+mn-lt"/>
              </a:rPr>
              <a:t>व्</a:t>
            </a:r>
            <a:r>
              <a:rPr lang="en-US" sz="2000" dirty="0" smtClean="0">
                <a:latin typeface="+mn-lt"/>
              </a:rPr>
              <a:t> </a:t>
            </a:r>
            <a:r>
              <a:rPr lang="en-US" sz="2000" dirty="0" err="1" smtClean="0">
                <a:latin typeface="+mn-lt"/>
              </a:rPr>
              <a:t>आलिफ</a:t>
            </a:r>
            <a:r>
              <a:rPr lang="en-US" sz="2000" dirty="0" smtClean="0">
                <a:latin typeface="+mn-lt"/>
              </a:rPr>
              <a:t> </a:t>
            </a:r>
            <a:r>
              <a:rPr lang="en-US" sz="2000" dirty="0" err="1" smtClean="0">
                <a:latin typeface="+mn-lt"/>
              </a:rPr>
              <a:t>मुहबत्ती</a:t>
            </a:r>
            <a:r>
              <a:rPr lang="en-US" sz="2000" dirty="0" smtClean="0">
                <a:latin typeface="+mn-lt"/>
              </a:rPr>
              <a:t> </a:t>
            </a:r>
            <a:r>
              <a:rPr lang="en-US" sz="2000" dirty="0" err="1" smtClean="0">
                <a:latin typeface="+mn-lt"/>
              </a:rPr>
              <a:t>फि</a:t>
            </a:r>
            <a:r>
              <a:rPr lang="en-US" sz="2000" dirty="0" smtClean="0">
                <a:latin typeface="+mn-lt"/>
              </a:rPr>
              <a:t> </a:t>
            </a:r>
            <a:r>
              <a:rPr lang="en-US" sz="2000" dirty="0" err="1" smtClean="0">
                <a:latin typeface="+mn-lt"/>
              </a:rPr>
              <a:t>कालबिहि</a:t>
            </a:r>
            <a:r>
              <a:rPr lang="en-US" sz="2000" dirty="0" smtClean="0">
                <a:latin typeface="+mn-lt"/>
              </a:rPr>
              <a:t> </a:t>
            </a:r>
            <a:r>
              <a:rPr lang="en-US" sz="2000" dirty="0" err="1" smtClean="0">
                <a:latin typeface="+mn-lt"/>
              </a:rPr>
              <a:t>वजफहु</a:t>
            </a:r>
            <a:r>
              <a:rPr lang="en-US" sz="2000" dirty="0" smtClean="0">
                <a:latin typeface="+mn-lt"/>
              </a:rPr>
              <a:t> </a:t>
            </a:r>
            <a:r>
              <a:rPr lang="en-US" sz="2000" dirty="0" err="1" smtClean="0">
                <a:latin typeface="+mn-lt"/>
              </a:rPr>
              <a:t>रउफन</a:t>
            </a:r>
            <a:r>
              <a:rPr lang="en-US" sz="2000" dirty="0" smtClean="0">
                <a:latin typeface="+mn-lt"/>
              </a:rPr>
              <a:t> </a:t>
            </a:r>
            <a:r>
              <a:rPr lang="en-US" sz="2000" dirty="0" err="1" smtClean="0">
                <a:latin typeface="+mn-lt"/>
              </a:rPr>
              <a:t>मुहिबन्न</a:t>
            </a:r>
            <a:r>
              <a:rPr lang="en-US" sz="2000" dirty="0" smtClean="0">
                <a:latin typeface="+mn-lt"/>
              </a:rPr>
              <a:t> </a:t>
            </a:r>
            <a:r>
              <a:rPr lang="en-US" sz="2000" dirty="0" err="1" smtClean="0">
                <a:latin typeface="+mn-lt"/>
              </a:rPr>
              <a:t>बिहकिक</a:t>
            </a:r>
            <a:r>
              <a:rPr lang="en-US" sz="2000" dirty="0" smtClean="0">
                <a:latin typeface="+mn-lt"/>
              </a:rPr>
              <a:t> </a:t>
            </a:r>
            <a:r>
              <a:rPr lang="en-US" sz="2000" dirty="0" err="1" smtClean="0">
                <a:latin typeface="+mn-lt"/>
              </a:rPr>
              <a:t>या</a:t>
            </a:r>
            <a:r>
              <a:rPr lang="en-US" sz="2000" dirty="0" smtClean="0">
                <a:latin typeface="+mn-lt"/>
              </a:rPr>
              <a:t> </a:t>
            </a:r>
            <a:r>
              <a:rPr lang="en-US" sz="2000" dirty="0" err="1" smtClean="0">
                <a:latin typeface="+mn-lt"/>
              </a:rPr>
              <a:t>अल्लाहु</a:t>
            </a:r>
            <a:r>
              <a:rPr lang="en-US" sz="2000" dirty="0" smtClean="0">
                <a:latin typeface="+mn-lt"/>
              </a:rPr>
              <a:t> </a:t>
            </a:r>
            <a:r>
              <a:rPr lang="en-US" sz="2000" dirty="0" err="1" smtClean="0">
                <a:latin typeface="+mn-lt"/>
              </a:rPr>
              <a:t>या</a:t>
            </a:r>
            <a:r>
              <a:rPr lang="en-US" sz="2000" dirty="0" smtClean="0">
                <a:latin typeface="+mn-lt"/>
              </a:rPr>
              <a:t> </a:t>
            </a:r>
            <a:r>
              <a:rPr lang="en-US" sz="2000" dirty="0" err="1" smtClean="0">
                <a:latin typeface="+mn-lt"/>
              </a:rPr>
              <a:t>रेह्मानो</a:t>
            </a:r>
            <a:r>
              <a:rPr lang="en-US" sz="2000" dirty="0" smtClean="0">
                <a:latin typeface="+mn-lt"/>
              </a:rPr>
              <a:t> </a:t>
            </a:r>
            <a:r>
              <a:rPr lang="en-US" sz="2000" dirty="0" err="1" smtClean="0">
                <a:latin typeface="+mn-lt"/>
              </a:rPr>
              <a:t>या</a:t>
            </a:r>
            <a:r>
              <a:rPr lang="en-US" sz="2000" dirty="0" smtClean="0">
                <a:latin typeface="+mn-lt"/>
              </a:rPr>
              <a:t> </a:t>
            </a:r>
            <a:r>
              <a:rPr lang="en-US" sz="2000" dirty="0" err="1" smtClean="0">
                <a:latin typeface="+mn-lt"/>
              </a:rPr>
              <a:t>रहीम</a:t>
            </a:r>
            <a:r>
              <a:rPr lang="en-US" sz="2000" dirty="0" smtClean="0">
                <a:latin typeface="+mn-lt"/>
              </a:rPr>
              <a:t> |   </a:t>
            </a:r>
            <a:br>
              <a:rPr lang="en-US" sz="2000" dirty="0" smtClean="0">
                <a:latin typeface="+mn-lt"/>
              </a:rPr>
            </a:br>
            <a:r>
              <a:rPr lang="en-US" sz="2000" dirty="0" smtClean="0">
                <a:latin typeface="+mn-lt"/>
              </a:rPr>
              <a:t>	</a:t>
            </a:r>
            <a:endParaRPr lang="en-US" sz="2000" dirty="0">
              <a:latin typeface="+mn-lt"/>
            </a:endParaRPr>
          </a:p>
        </p:txBody>
      </p:sp>
      <p:pic>
        <p:nvPicPr>
          <p:cNvPr id="2050" name="Picture 2" descr="D:\Narinder\SEO deatil\New Websites\Narinder\moulana Irfan Haider\Images\Vashikaran mantra 2.jpg"/>
          <p:cNvPicPr>
            <a:picLocks noChangeAspect="1" noChangeArrowheads="1"/>
          </p:cNvPicPr>
          <p:nvPr/>
        </p:nvPicPr>
        <p:blipFill>
          <a:blip r:embed="rId3" cstate="print"/>
          <a:srcRect/>
          <a:stretch>
            <a:fillRect/>
          </a:stretch>
        </p:blipFill>
        <p:spPr bwMode="auto">
          <a:xfrm>
            <a:off x="0" y="3276600"/>
            <a:ext cx="9144000" cy="3581400"/>
          </a:xfrm>
          <a:prstGeom prst="rect">
            <a:avLst/>
          </a:prstGeom>
          <a:noFill/>
        </p:spPr>
      </p:pic>
    </p:spTree>
  </p:cSld>
  <p:clrMapOvr>
    <a:masterClrMapping/>
  </p:clrMapOvr>
  <p:transition advTm="2000">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704088"/>
            <a:ext cx="8763000" cy="3182112"/>
          </a:xfrm>
        </p:spPr>
        <p:txBody>
          <a:bodyPr>
            <a:noAutofit/>
          </a:bodyPr>
          <a:lstStyle/>
          <a:p>
            <a:pPr algn="just"/>
            <a:r>
              <a:rPr lang="en-US" sz="2000" dirty="0" smtClean="0">
                <a:latin typeface="Times New Roman" pitchFamily="18" charset="0"/>
                <a:cs typeface="Times New Roman" pitchFamily="18" charset="0"/>
              </a:rPr>
              <a:t>This is Islamic </a:t>
            </a:r>
            <a:r>
              <a:rPr lang="en-US" sz="2000" dirty="0" smtClean="0">
                <a:latin typeface="Times New Roman" pitchFamily="18" charset="0"/>
                <a:cs typeface="Times New Roman" pitchFamily="18" charset="0"/>
                <a:hlinkClick r:id="rId2"/>
              </a:rPr>
              <a:t>vashikaran mantra </a:t>
            </a:r>
            <a:r>
              <a:rPr lang="en-US" sz="2000" dirty="0" smtClean="0">
                <a:latin typeface="Times New Roman" pitchFamily="18" charset="0"/>
                <a:cs typeface="Times New Roman" pitchFamily="18" charset="0"/>
              </a:rPr>
              <a:t>by using this mantra you can get control over a person which you want. But there is a way how to use this mantra so oil of </a:t>
            </a:r>
            <a:r>
              <a:rPr lang="en-US" sz="2000" dirty="0" err="1" smtClean="0">
                <a:latin typeface="Times New Roman" pitchFamily="18" charset="0"/>
                <a:cs typeface="Times New Roman" pitchFamily="18" charset="0"/>
              </a:rPr>
              <a:t>Chameli</a:t>
            </a:r>
            <a:r>
              <a:rPr lang="en-US" sz="2000" dirty="0" smtClean="0">
                <a:latin typeface="Times New Roman" pitchFamily="18" charset="0"/>
                <a:cs typeface="Times New Roman" pitchFamily="18" charset="0"/>
              </a:rPr>
              <a:t> and read this mantra at 678 times. When you use this mantra regularly and do smell that oil to that person which you want to get control over that person. After a week you will see that the person is in under you control. These Islamic mantras are very powerful to use and they need cleanness when you read these mantras. Like this vashikaran mantra there are lots of similar mantras that are used to vashikaran of for love vashikaran. We have the Islamic mantras specialist they had so much study and write thesis for vashikaran they can easily solve you problems.</a:t>
            </a:r>
            <a:endParaRPr lang="en-US" sz="2000" dirty="0">
              <a:latin typeface="Times New Roman" pitchFamily="18" charset="0"/>
              <a:cs typeface="Times New Roman" pitchFamily="18" charset="0"/>
            </a:endParaRPr>
          </a:p>
        </p:txBody>
      </p:sp>
      <p:pic>
        <p:nvPicPr>
          <p:cNvPr id="3074" name="Picture 2" descr="D:\Narinder\SEO deatil\New Websites\Narinder\moulana Irfan Haider\Images\vashikaran mantra.jpg"/>
          <p:cNvPicPr>
            <a:picLocks noGrp="1" noChangeAspect="1" noChangeArrowheads="1"/>
          </p:cNvPicPr>
          <p:nvPr>
            <p:ph idx="1"/>
          </p:nvPr>
        </p:nvPicPr>
        <p:blipFill>
          <a:blip r:embed="rId3" cstate="print"/>
          <a:srcRect/>
          <a:stretch>
            <a:fillRect/>
          </a:stretch>
        </p:blipFill>
        <p:spPr bwMode="auto">
          <a:xfrm>
            <a:off x="1752600" y="4038600"/>
            <a:ext cx="5486400" cy="2514600"/>
          </a:xfrm>
          <a:prstGeom prst="rect">
            <a:avLst/>
          </a:prstGeom>
          <a:noFill/>
        </p:spPr>
      </p:pic>
    </p:spTree>
  </p:cSld>
  <p:clrMapOvr>
    <a:masterClrMapping/>
  </p:clrMapOvr>
  <p:transition advTm="2000">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descr="D:\Narinder\SEO deatil\New Websites\Narinder\moulana Irfan Haider\Images\v.jp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advTm="2000">
    <p:cu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TotalTime>
  <Words>419</Words>
  <Application>Microsoft Office PowerPoint</Application>
  <PresentationFormat>On-screen Show (4:3)</PresentationFormat>
  <Paragraphs>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Flow</vt:lpstr>
      <vt:lpstr>Vashikaran Mantra</vt:lpstr>
      <vt:lpstr>At very past vashikaran and spells are used for solving problems of people for example if a lady does not have any baby then the priests or baba by using worship and spells they solve these kinds of problems. As same now in young generation there are so many youngsters having lost their love and they want to get back them so at that case our specialists can solve this problem. We have best Love vashikaran Mantra specialist they can easily solve your problem they having some set of mantras which you have to read regularly so that you can get back your love. There are most of people are not aware from the vashikaran technique. They have lots of misunderstanding regarding vashikaran and spells. </vt:lpstr>
      <vt:lpstr>Here we discuss some of  Vashikaran mantras which are for vashikaran or love vashikaran, by using these mantras you can gain control over a person and can do from that person whatever you want to do. Let’s discuss one of the Islamic mantras used for vashikaran. बिस्मिल्लाहिर्रहमानिर्रहीम ! अल्लाहुम्मा या मुसख़्हिरो स्खहली मन फस्समावाती वल अर्जी मुस्खिलरली लिल्हाहि तआला अल्लाहुम्मा बेईनली बजललहुल्ली वसखिर्लि व् आलिफ मुहबत्ती फि कालबिहि वजफहु रउफन मुहिबन्न बिहकिक या अल्लाहु या रेह्मानो या रहीम |     </vt:lpstr>
      <vt:lpstr>This is Islamic vashikaran mantra by using this mantra you can get control over a person which you want. But there is a way how to use this mantra so oil of Chameli and read this mantra at 678 times. When you use this mantra regularly and do smell that oil to that person which you want to get control over that person. After a week you will see that the person is in under you control. These Islamic mantras are very powerful to use and they need cleanness when you read these mantras. Like this vashikaran mantra there are lots of similar mantras that are used to vashikaran of for love vashikaran. We have the Islamic mantras specialist they had so much study and write thesis for vashikaran they can easily solve you problems.</vt:lpstr>
      <vt:lpstr>Slide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Love vashikaran mantra specialist</dc:title>
  <dc:creator>4squaredeveloper2015</dc:creator>
  <cp:lastModifiedBy>4square1</cp:lastModifiedBy>
  <cp:revision>12</cp:revision>
  <dcterms:created xsi:type="dcterms:W3CDTF">2006-08-16T00:00:00Z</dcterms:created>
  <dcterms:modified xsi:type="dcterms:W3CDTF">2015-10-24T19:22:33Z</dcterms:modified>
</cp:coreProperties>
</file>