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58" r:id="rId6"/>
    <p:sldId id="261" r:id="rId7"/>
    <p:sldId id="259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BB8-64FD-49C0-9AD2-A972CC66B1A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44CA-6AB9-4518-9101-C86A9F1C8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6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BB8-64FD-49C0-9AD2-A972CC66B1A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44CA-6AB9-4518-9101-C86A9F1C8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6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BB8-64FD-49C0-9AD2-A972CC66B1A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44CA-6AB9-4518-9101-C86A9F1C8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8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BB8-64FD-49C0-9AD2-A972CC66B1A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44CA-6AB9-4518-9101-C86A9F1C8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18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BB8-64FD-49C0-9AD2-A972CC66B1A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44CA-6AB9-4518-9101-C86A9F1C8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35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BB8-64FD-49C0-9AD2-A972CC66B1A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44CA-6AB9-4518-9101-C86A9F1C8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05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BB8-64FD-49C0-9AD2-A972CC66B1A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44CA-6AB9-4518-9101-C86A9F1C8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7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BB8-64FD-49C0-9AD2-A972CC66B1A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44CA-6AB9-4518-9101-C86A9F1C8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68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BB8-64FD-49C0-9AD2-A972CC66B1A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44CA-6AB9-4518-9101-C86A9F1C8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8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BB8-64FD-49C0-9AD2-A972CC66B1A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44CA-6AB9-4518-9101-C86A9F1C8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90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BB8-64FD-49C0-9AD2-A972CC66B1A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44CA-6AB9-4518-9101-C86A9F1C8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1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DCBB8-64FD-49C0-9AD2-A972CC66B1A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544CA-6AB9-4518-9101-C86A9F1C8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5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Saved Games\Desktop\o_ajanda25nisan2017_01-1170x78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" y="178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240904"/>
            <a:ext cx="2736304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Опера и балет.</a:t>
            </a:r>
            <a:endParaRPr lang="ru-RU" sz="40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537321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Довыдова</a:t>
            </a: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Н. Л.</a:t>
            </a:r>
            <a:endParaRPr lang="ru-RU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dmin\Saved Games\Desktop\ed79d742fc7f422de9450ef93a1771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1" y="0"/>
            <a:ext cx="91582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Saved Games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" y="10197"/>
            <a:ext cx="4552853" cy="68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6025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35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Saved Games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" y="0"/>
            <a:ext cx="9143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81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Saved Games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7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Saved Games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14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Saved Games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40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Saved Games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0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Saved Games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0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33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Saved Games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53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Saved Games\Desktop\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2"/>
            <a:ext cx="9144000" cy="685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6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2020-04-02T07:27:24Z</dcterms:created>
  <dcterms:modified xsi:type="dcterms:W3CDTF">2020-04-02T08:30:11Z</dcterms:modified>
</cp:coreProperties>
</file>