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2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Prostokąt zaokrąglony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0AF34-DCBD-4816-BD74-B9E693A72949}" type="datetimeFigureOut">
              <a:rPr lang="pl-PL" smtClean="0"/>
              <a:t>2016-02-03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EEC2F9F-6B9C-431D-A65E-C2CE39E3CF6F}" type="slidenum">
              <a:rPr lang="pl-PL" smtClean="0"/>
              <a:t>‹#›</a:t>
            </a:fld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0AF34-DCBD-4816-BD74-B9E693A72949}" type="datetimeFigureOut">
              <a:rPr lang="pl-PL" smtClean="0"/>
              <a:t>2016-02-03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C2F9F-6B9C-431D-A65E-C2CE39E3CF6F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0AF34-DCBD-4816-BD74-B9E693A72949}" type="datetimeFigureOut">
              <a:rPr lang="pl-PL" smtClean="0"/>
              <a:t>2016-02-03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C2F9F-6B9C-431D-A65E-C2CE39E3CF6F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0AF34-DCBD-4816-BD74-B9E693A72949}" type="datetimeFigureOut">
              <a:rPr lang="pl-PL" smtClean="0"/>
              <a:t>2016-02-03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C2F9F-6B9C-431D-A65E-C2CE39E3CF6F}" type="slidenum">
              <a:rPr lang="pl-PL" smtClean="0"/>
              <a:t>‹#›</a:t>
            </a:fld>
            <a:endParaRPr lang="pl-PL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ostokąt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Prostokąt zaokrąglony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0AF34-DCBD-4816-BD74-B9E693A72949}" type="datetimeFigureOut">
              <a:rPr lang="pl-PL" smtClean="0"/>
              <a:t>2016-02-03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pl-PL"/>
          </a:p>
        </p:txBody>
      </p:sp>
      <p:sp>
        <p:nvSpPr>
          <p:cNvPr id="7" name="Prostokąt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EEC2F9F-6B9C-431D-A65E-C2CE39E3CF6F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0AF34-DCBD-4816-BD74-B9E693A72949}" type="datetimeFigureOut">
              <a:rPr lang="pl-PL" smtClean="0"/>
              <a:t>2016-02-03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C2F9F-6B9C-431D-A65E-C2CE39E3CF6F}" type="slidenum">
              <a:rPr lang="pl-PL" smtClean="0"/>
              <a:t>‹#›</a:t>
            </a:fld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0AF34-DCBD-4816-BD74-B9E693A72949}" type="datetimeFigureOut">
              <a:rPr lang="pl-PL" smtClean="0"/>
              <a:t>2016-02-03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C2F9F-6B9C-431D-A65E-C2CE39E3CF6F}" type="slidenum">
              <a:rPr lang="pl-PL" smtClean="0"/>
              <a:t>‹#›</a:t>
            </a:fld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0AF34-DCBD-4816-BD74-B9E693A72949}" type="datetimeFigureOut">
              <a:rPr lang="pl-PL" smtClean="0"/>
              <a:t>2016-02-03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C2F9F-6B9C-431D-A65E-C2CE39E3CF6F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0AF34-DCBD-4816-BD74-B9E693A72949}" type="datetimeFigureOut">
              <a:rPr lang="pl-PL" smtClean="0"/>
              <a:t>2016-02-03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C2F9F-6B9C-431D-A65E-C2CE39E3CF6F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Prostokąt zaokrąglony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0AF34-DCBD-4816-BD74-B9E693A72949}" type="datetimeFigureOut">
              <a:rPr lang="pl-PL" smtClean="0"/>
              <a:t>2016-02-03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C2F9F-6B9C-431D-A65E-C2CE39E3CF6F}" type="slidenum">
              <a:rPr lang="pl-PL" smtClean="0"/>
              <a:t>‹#›</a:t>
            </a:fld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0AF34-DCBD-4816-BD74-B9E693A72949}" type="datetimeFigureOut">
              <a:rPr lang="pl-PL" smtClean="0"/>
              <a:t>2016-02-03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EEC2F9F-6B9C-431D-A65E-C2CE39E3CF6F}" type="slidenum">
              <a:rPr lang="pl-PL" smtClean="0"/>
              <a:t>‹#›</a:t>
            </a:fld>
            <a:endParaRPr lang="pl-PL"/>
          </a:p>
        </p:txBody>
      </p:sp>
      <p:sp>
        <p:nvSpPr>
          <p:cNvPr id="11" name="Prostokąt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rostokąt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Prostokąt zaokrąglony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820AF34-DCBD-4816-BD74-B9E693A72949}" type="datetimeFigureOut">
              <a:rPr lang="pl-PL" smtClean="0"/>
              <a:t>2016-02-03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EEC2F9F-6B9C-431D-A65E-C2CE39E3CF6F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3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PREZĘTACA</a:t>
            </a:r>
            <a:endParaRPr lang="pl-PL" sz="3600" dirty="0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l-PL" sz="7200" b="1" spc="5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Mój mały piesio</a:t>
            </a:r>
            <a:endParaRPr lang="pl-PL" sz="7200" b="1" spc="50" dirty="0">
              <a:ln w="11430"/>
              <a:solidFill>
                <a:schemeClr val="accent4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heel spokes="8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pl-PL" b="1" i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pl-PL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pl-PL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r>
              <a:rPr lang="pl-PL" b="1" i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</a:t>
            </a:r>
            <a:r>
              <a:rPr lang="pl-PL" b="1" i="1" u="sng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pl-PL" b="1" i="1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</a:t>
            </a:r>
            <a:r>
              <a:rPr lang="pl-PL" b="1" i="1" u="sng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pl-PL" b="1" i="1" u="sng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</a:t>
            </a:r>
            <a:r>
              <a:rPr lang="pl-PL" b="1" i="1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</a:t>
            </a:r>
            <a:r>
              <a:rPr lang="pl-PL" b="1" i="1" u="sng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pl-PL" b="1" i="1" u="sng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pl-PL" b="1" i="1" u="sng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endParaRPr lang="pl-PL" b="1" i="1" u="sng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pl-PL" dirty="0" smtClean="0"/>
              <a:t>GORSZE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pl-PL" dirty="0" smtClean="0"/>
              <a:t>LEPSZE</a:t>
            </a:r>
            <a:endParaRPr lang="pl-PL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 err="1" smtClean="0"/>
              <a:t>Otpina</a:t>
            </a:r>
            <a:r>
              <a:rPr lang="pl-PL" dirty="0" smtClean="0"/>
              <a:t> smycz </a:t>
            </a:r>
          </a:p>
          <a:p>
            <a:r>
              <a:rPr lang="pl-PL" dirty="0" smtClean="0"/>
              <a:t>Sika na </a:t>
            </a:r>
            <a:r>
              <a:rPr lang="pl-PL" dirty="0" err="1" smtClean="0"/>
              <a:t>kanape</a:t>
            </a:r>
            <a:endParaRPr lang="pl-PL" dirty="0" smtClean="0"/>
          </a:p>
          <a:p>
            <a:endParaRPr lang="pl-PL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sz="half" idx="4"/>
          </p:nvPr>
        </p:nvSpPr>
        <p:spPr/>
        <p:txBody>
          <a:bodyPr/>
          <a:lstStyle/>
          <a:p>
            <a:r>
              <a:rPr lang="pl-PL" dirty="0" smtClean="0"/>
              <a:t>Gryzie szczeka </a:t>
            </a:r>
          </a:p>
          <a:p>
            <a:r>
              <a:rPr lang="pl-PL" dirty="0" smtClean="0"/>
              <a:t>Wchodzi na schody</a:t>
            </a:r>
            <a:endParaRPr lang="pl-PL" dirty="0"/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pl-PL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 Zalety mojego psa</a:t>
            </a:r>
            <a:endParaRPr lang="pl-PL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pl-PL" dirty="0" smtClean="0"/>
              <a:t>lepsze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pl-PL" dirty="0" smtClean="0"/>
              <a:t>gorsze</a:t>
            </a:r>
            <a:endParaRPr lang="pl-PL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 err="1" smtClean="0"/>
              <a:t>Szypko</a:t>
            </a:r>
            <a:r>
              <a:rPr lang="pl-PL" dirty="0" smtClean="0"/>
              <a:t> się uczy</a:t>
            </a:r>
          </a:p>
          <a:p>
            <a:r>
              <a:rPr lang="pl-PL" dirty="0" smtClean="0"/>
              <a:t>Jest </a:t>
            </a:r>
            <a:r>
              <a:rPr lang="pl-PL" dirty="0" err="1" smtClean="0"/>
              <a:t>póchaty</a:t>
            </a:r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sz="half" idx="4"/>
          </p:nvPr>
        </p:nvSpPr>
        <p:spPr/>
        <p:txBody>
          <a:bodyPr/>
          <a:lstStyle/>
          <a:p>
            <a:r>
              <a:rPr lang="pl-PL" dirty="0" smtClean="0"/>
              <a:t>Bawi się wszystkim</a:t>
            </a:r>
          </a:p>
          <a:p>
            <a:r>
              <a:rPr lang="pl-PL" dirty="0" smtClean="0"/>
              <a:t>Bardzo wysoko skacze</a:t>
            </a:r>
            <a:endParaRPr lang="pl-PL" dirty="0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prstTxWarp prst="textArchDownPour">
              <a:avLst/>
            </a:prstTxWarp>
            <a:normAutofit fontScale="90000"/>
          </a:bodyPr>
          <a:lstStyle/>
          <a:p>
            <a:pPr algn="ctr"/>
            <a:r>
              <a:rPr lang="pl-PL" dirty="0" smtClean="0"/>
              <a:t>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inne psy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pl-PL" dirty="0" smtClean="0"/>
              <a:t>To są przykłady psów i kotów</a:t>
            </a:r>
            <a:endParaRPr lang="pl-PL" dirty="0"/>
          </a:p>
        </p:txBody>
      </p:sp>
      <p:pic>
        <p:nvPicPr>
          <p:cNvPr id="1026" name="Picture 2" descr="C:\Program Files\Microsoft Office\MEDIA\CAGCAT10\j0216724.wm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286116" y="2214554"/>
            <a:ext cx="4071965" cy="3929090"/>
          </a:xfrm>
          <a:prstGeom prst="rect">
            <a:avLst/>
          </a:prstGeom>
          <a:noFill/>
        </p:spPr>
      </p:pic>
    </p:spTree>
  </p:cSld>
  <p:clrMapOvr>
    <a:masterClrMapping/>
  </p:clrMapOvr>
  <p:transition advTm="10000">
    <p:zoom dir="in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pitał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Kapitał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apitał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23</TotalTime>
  <Words>43</Words>
  <Application>Microsoft Office PowerPoint</Application>
  <PresentationFormat>Pokaz na ekranie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5" baseType="lpstr">
      <vt:lpstr>Kapitał</vt:lpstr>
      <vt:lpstr>Mój mały piesio</vt:lpstr>
      <vt:lpstr>WADY MOJEGO PSA</vt:lpstr>
      <vt:lpstr> Zalety mojego psa</vt:lpstr>
      <vt:lpstr>  inne psy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Mój mały piesio</dc:title>
  <dc:creator>User</dc:creator>
  <cp:lastModifiedBy>User</cp:lastModifiedBy>
  <cp:revision>3</cp:revision>
  <dcterms:created xsi:type="dcterms:W3CDTF">2016-02-03T16:09:02Z</dcterms:created>
  <dcterms:modified xsi:type="dcterms:W3CDTF">2016-02-03T16:32:09Z</dcterms:modified>
</cp:coreProperties>
</file>