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30"/>
  </p:notesMasterIdLst>
  <p:sldIdLst>
    <p:sldId id="257" r:id="rId6"/>
    <p:sldId id="391" r:id="rId7"/>
    <p:sldId id="393" r:id="rId8"/>
    <p:sldId id="297" r:id="rId9"/>
    <p:sldId id="308" r:id="rId10"/>
    <p:sldId id="346" r:id="rId11"/>
    <p:sldId id="382" r:id="rId12"/>
    <p:sldId id="431" r:id="rId13"/>
    <p:sldId id="350" r:id="rId14"/>
    <p:sldId id="373" r:id="rId15"/>
    <p:sldId id="421" r:id="rId16"/>
    <p:sldId id="420" r:id="rId17"/>
    <p:sldId id="416" r:id="rId18"/>
    <p:sldId id="394" r:id="rId19"/>
    <p:sldId id="395" r:id="rId20"/>
    <p:sldId id="400" r:id="rId21"/>
    <p:sldId id="418" r:id="rId22"/>
    <p:sldId id="375" r:id="rId23"/>
    <p:sldId id="379" r:id="rId24"/>
    <p:sldId id="374" r:id="rId25"/>
    <p:sldId id="367" r:id="rId26"/>
    <p:sldId id="423" r:id="rId27"/>
    <p:sldId id="428" r:id="rId28"/>
    <p:sldId id="430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4"/>
  </p:normalViewPr>
  <p:slideViewPr>
    <p:cSldViewPr snapToGrid="0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BOULANGER assistante éducation" userId="71f4bd0b-50b0-45c6-b4db-9337d37038db" providerId="ADAL" clId="{12638FB1-59A3-904B-A5BF-B68BF1A089FB}"/>
    <pc:docChg chg="modSld">
      <pc:chgData name="Anne BOULANGER assistante éducation" userId="71f4bd0b-50b0-45c6-b4db-9337d37038db" providerId="ADAL" clId="{12638FB1-59A3-904B-A5BF-B68BF1A089FB}" dt="2025-04-01T15:10:31.667" v="0" actId="20577"/>
      <pc:docMkLst>
        <pc:docMk/>
      </pc:docMkLst>
      <pc:sldChg chg="modSp mod">
        <pc:chgData name="Anne BOULANGER assistante éducation" userId="71f4bd0b-50b0-45c6-b4db-9337d37038db" providerId="ADAL" clId="{12638FB1-59A3-904B-A5BF-B68BF1A089FB}" dt="2025-04-01T15:10:31.667" v="0" actId="20577"/>
        <pc:sldMkLst>
          <pc:docMk/>
          <pc:sldMk cId="775454735" sldId="257"/>
        </pc:sldMkLst>
        <pc:spChg chg="mod">
          <ac:chgData name="Anne BOULANGER assistante éducation" userId="71f4bd0b-50b0-45c6-b4db-9337d37038db" providerId="ADAL" clId="{12638FB1-59A3-904B-A5BF-B68BF1A089FB}" dt="2025-04-01T15:10:31.667" v="0" actId="20577"/>
          <ac:spMkLst>
            <pc:docMk/>
            <pc:sldMk cId="775454735" sldId="257"/>
            <ac:spMk id="2" creationId="{C7EFE2FD-911C-47E4-B462-758CF2E752B8}"/>
          </ac:spMkLst>
        </pc:spChg>
      </pc:sldChg>
    </pc:docChg>
  </pc:docChgLst>
  <pc:docChgLst>
    <pc:chgData name="Anne BOULANGER assistante éducation" userId="71f4bd0b-50b0-45c6-b4db-9337d37038db" providerId="ADAL" clId="{9B0EDE15-6697-4A3F-AD29-53EDBEC45354}"/>
    <pc:docChg chg="custSel addSld delSld modSld">
      <pc:chgData name="Anne BOULANGER assistante éducation" userId="71f4bd0b-50b0-45c6-b4db-9337d37038db" providerId="ADAL" clId="{9B0EDE15-6697-4A3F-AD29-53EDBEC45354}" dt="2025-03-27T14:46:32.465" v="341" actId="14100"/>
      <pc:docMkLst>
        <pc:docMk/>
      </pc:docMkLst>
      <pc:sldChg chg="modSp mod">
        <pc:chgData name="Anne BOULANGER assistante éducation" userId="71f4bd0b-50b0-45c6-b4db-9337d37038db" providerId="ADAL" clId="{9B0EDE15-6697-4A3F-AD29-53EDBEC45354}" dt="2025-03-27T14:46:32.465" v="341" actId="14100"/>
        <pc:sldMkLst>
          <pc:docMk/>
          <pc:sldMk cId="882618328" sldId="400"/>
        </pc:sldMkLst>
        <pc:picChg chg="mod">
          <ac:chgData name="Anne BOULANGER assistante éducation" userId="71f4bd0b-50b0-45c6-b4db-9337d37038db" providerId="ADAL" clId="{9B0EDE15-6697-4A3F-AD29-53EDBEC45354}" dt="2025-03-27T14:46:32.465" v="341" actId="14100"/>
          <ac:picMkLst>
            <pc:docMk/>
            <pc:sldMk cId="882618328" sldId="400"/>
            <ac:picMk id="3" creationId="{C47B7563-7A74-3AF6-4FFD-200C635605B3}"/>
          </ac:picMkLst>
        </pc:picChg>
        <pc:picChg chg="mod">
          <ac:chgData name="Anne BOULANGER assistante éducation" userId="71f4bd0b-50b0-45c6-b4db-9337d37038db" providerId="ADAL" clId="{9B0EDE15-6697-4A3F-AD29-53EDBEC45354}" dt="2025-03-27T14:42:18.451" v="320" actId="1076"/>
          <ac:picMkLst>
            <pc:docMk/>
            <pc:sldMk cId="882618328" sldId="400"/>
            <ac:picMk id="7" creationId="{6CFC1612-F5B3-4BBC-DA46-573F64B77DA0}"/>
          </ac:picMkLst>
        </pc:picChg>
      </pc:sldChg>
      <pc:sldChg chg="modSp mod">
        <pc:chgData name="Anne BOULANGER assistante éducation" userId="71f4bd0b-50b0-45c6-b4db-9337d37038db" providerId="ADAL" clId="{9B0EDE15-6697-4A3F-AD29-53EDBEC45354}" dt="2025-03-25T15:30:46.855" v="27" actId="20577"/>
        <pc:sldMkLst>
          <pc:docMk/>
          <pc:sldMk cId="3862477461" sldId="423"/>
        </pc:sldMkLst>
        <pc:spChg chg="mod">
          <ac:chgData name="Anne BOULANGER assistante éducation" userId="71f4bd0b-50b0-45c6-b4db-9337d37038db" providerId="ADAL" clId="{9B0EDE15-6697-4A3F-AD29-53EDBEC45354}" dt="2025-03-25T15:29:57.355" v="11" actId="20577"/>
          <ac:spMkLst>
            <pc:docMk/>
            <pc:sldMk cId="3862477461" sldId="423"/>
            <ac:spMk id="4" creationId="{65E8E0D0-A9F9-205C-A44D-A921D465BAE8}"/>
          </ac:spMkLst>
        </pc:spChg>
        <pc:spChg chg="mod">
          <ac:chgData name="Anne BOULANGER assistante éducation" userId="71f4bd0b-50b0-45c6-b4db-9337d37038db" providerId="ADAL" clId="{9B0EDE15-6697-4A3F-AD29-53EDBEC45354}" dt="2025-03-25T15:30:46.855" v="27" actId="20577"/>
          <ac:spMkLst>
            <pc:docMk/>
            <pc:sldMk cId="3862477461" sldId="423"/>
            <ac:spMk id="10" creationId="{E8D85B17-8380-C705-39DD-D7674517EE99}"/>
          </ac:spMkLst>
        </pc:spChg>
      </pc:sldChg>
      <pc:sldChg chg="addSp delSp modSp mod">
        <pc:chgData name="Anne BOULANGER assistante éducation" userId="71f4bd0b-50b0-45c6-b4db-9337d37038db" providerId="ADAL" clId="{9B0EDE15-6697-4A3F-AD29-53EDBEC45354}" dt="2025-03-27T14:40:34.260" v="255" actId="255"/>
        <pc:sldMkLst>
          <pc:docMk/>
          <pc:sldMk cId="899158877" sldId="431"/>
        </pc:sldMkLst>
        <pc:spChg chg="add mod">
          <ac:chgData name="Anne BOULANGER assistante éducation" userId="71f4bd0b-50b0-45c6-b4db-9337d37038db" providerId="ADAL" clId="{9B0EDE15-6697-4A3F-AD29-53EDBEC45354}" dt="2025-03-27T14:40:34.260" v="255" actId="255"/>
          <ac:spMkLst>
            <pc:docMk/>
            <pc:sldMk cId="899158877" sldId="431"/>
            <ac:spMk id="8" creationId="{D9ED313F-14C6-04BD-A6C6-5CBE5FFD9CC6}"/>
          </ac:spMkLst>
        </pc:spChg>
        <pc:picChg chg="add mod">
          <ac:chgData name="Anne BOULANGER assistante éducation" userId="71f4bd0b-50b0-45c6-b4db-9337d37038db" providerId="ADAL" clId="{9B0EDE15-6697-4A3F-AD29-53EDBEC45354}" dt="2025-03-26T10:54:20.284" v="232" actId="1076"/>
          <ac:picMkLst>
            <pc:docMk/>
            <pc:sldMk cId="899158877" sldId="431"/>
            <ac:picMk id="4" creationId="{BFCAAFB2-DFA4-52F5-7A85-6237C700D37D}"/>
          </ac:picMkLst>
        </pc:picChg>
      </pc:sldChg>
      <pc:sldChg chg="new del">
        <pc:chgData name="Anne BOULANGER assistante éducation" userId="71f4bd0b-50b0-45c6-b4db-9337d37038db" providerId="ADAL" clId="{9B0EDE15-6697-4A3F-AD29-53EDBEC45354}" dt="2025-03-26T15:29:53.021" v="238" actId="2696"/>
        <pc:sldMkLst>
          <pc:docMk/>
          <pc:sldMk cId="1571749816" sldId="432"/>
        </pc:sldMkLst>
      </pc:sldChg>
      <pc:sldChg chg="new del">
        <pc:chgData name="Anne BOULANGER assistante éducation" userId="71f4bd0b-50b0-45c6-b4db-9337d37038db" providerId="ADAL" clId="{9B0EDE15-6697-4A3F-AD29-53EDBEC45354}" dt="2025-03-26T15:29:57.019" v="239" actId="2696"/>
        <pc:sldMkLst>
          <pc:docMk/>
          <pc:sldMk cId="2238296883" sldId="433"/>
        </pc:sldMkLst>
      </pc:sldChg>
      <pc:sldChg chg="new del">
        <pc:chgData name="Anne BOULANGER assistante éducation" userId="71f4bd0b-50b0-45c6-b4db-9337d37038db" providerId="ADAL" clId="{9B0EDE15-6697-4A3F-AD29-53EDBEC45354}" dt="2025-03-26T15:30:18.663" v="240" actId="2696"/>
        <pc:sldMkLst>
          <pc:docMk/>
          <pc:sldMk cId="2205044213" sldId="434"/>
        </pc:sldMkLst>
      </pc:sldChg>
      <pc:sldChg chg="new del">
        <pc:chgData name="Anne BOULANGER assistante éducation" userId="71f4bd0b-50b0-45c6-b4db-9337d37038db" providerId="ADAL" clId="{9B0EDE15-6697-4A3F-AD29-53EDBEC45354}" dt="2025-03-26T15:30:21.801" v="241" actId="2696"/>
        <pc:sldMkLst>
          <pc:docMk/>
          <pc:sldMk cId="953203636" sldId="435"/>
        </pc:sldMkLst>
      </pc:sldChg>
      <pc:sldChg chg="new del">
        <pc:chgData name="Anne BOULANGER assistante éducation" userId="71f4bd0b-50b0-45c6-b4db-9337d37038db" providerId="ADAL" clId="{9B0EDE15-6697-4A3F-AD29-53EDBEC45354}" dt="2025-03-26T15:30:24.905" v="242" actId="2696"/>
        <pc:sldMkLst>
          <pc:docMk/>
          <pc:sldMk cId="2001293833" sldId="436"/>
        </pc:sldMkLst>
      </pc:sldChg>
    </pc:docChg>
  </pc:docChgLst>
  <pc:docChgLst>
    <pc:chgData name="Anne BOULANGER assistante éducation" userId="S::assistante2.education@fondationesclavage.org::71f4bd0b-50b0-45c6-b4db-9337d37038db" providerId="AD" clId="Web-{1687ED3E-941E-D5F3-7F2D-7AD00C997078}"/>
    <pc:docChg chg="addSld delSld modSld sldOrd">
      <pc:chgData name="Anne BOULANGER assistante éducation" userId="S::assistante2.education@fondationesclavage.org::71f4bd0b-50b0-45c6-b4db-9337d37038db" providerId="AD" clId="Web-{1687ED3E-941E-D5F3-7F2D-7AD00C997078}" dt="2025-03-13T15:29:00.250" v="33"/>
      <pc:docMkLst>
        <pc:docMk/>
      </pc:docMkLst>
      <pc:sldChg chg="addSp delSp modSp">
        <pc:chgData name="Anne BOULANGER assistante éducation" userId="S::assistante2.education@fondationesclavage.org::71f4bd0b-50b0-45c6-b4db-9337d37038db" providerId="AD" clId="Web-{1687ED3E-941E-D5F3-7F2D-7AD00C997078}" dt="2025-03-13T15:26:09.574" v="26" actId="1076"/>
        <pc:sldMkLst>
          <pc:docMk/>
          <pc:sldMk cId="775454735" sldId="257"/>
        </pc:sldMkLst>
        <pc:spChg chg="mod">
          <ac:chgData name="Anne BOULANGER assistante éducation" userId="S::assistante2.education@fondationesclavage.org::71f4bd0b-50b0-45c6-b4db-9337d37038db" providerId="AD" clId="Web-{1687ED3E-941E-D5F3-7F2D-7AD00C997078}" dt="2025-03-13T15:24:24.961" v="22" actId="20577"/>
          <ac:spMkLst>
            <pc:docMk/>
            <pc:sldMk cId="775454735" sldId="257"/>
            <ac:spMk id="2" creationId="{C7EFE2FD-911C-47E4-B462-758CF2E752B8}"/>
          </ac:spMkLst>
        </pc:spChg>
        <pc:picChg chg="add mod">
          <ac:chgData name="Anne BOULANGER assistante éducation" userId="S::assistante2.education@fondationesclavage.org::71f4bd0b-50b0-45c6-b4db-9337d37038db" providerId="AD" clId="Web-{1687ED3E-941E-D5F3-7F2D-7AD00C997078}" dt="2025-03-13T15:25:26.385" v="25" actId="1076"/>
          <ac:picMkLst>
            <pc:docMk/>
            <pc:sldMk cId="775454735" sldId="257"/>
            <ac:picMk id="3" creationId="{39EE37C6-A59F-C6AE-F0F1-28BB4E031F86}"/>
          </ac:picMkLst>
        </pc:picChg>
        <pc:picChg chg="mod">
          <ac:chgData name="Anne BOULANGER assistante éducation" userId="S::assistante2.education@fondationesclavage.org::71f4bd0b-50b0-45c6-b4db-9337d37038db" providerId="AD" clId="Web-{1687ED3E-941E-D5F3-7F2D-7AD00C997078}" dt="2025-03-13T15:26:09.574" v="26" actId="1076"/>
          <ac:picMkLst>
            <pc:docMk/>
            <pc:sldMk cId="775454735" sldId="257"/>
            <ac:picMk id="7" creationId="{9F58AB4D-41F0-5C8D-B05A-92306406226D}"/>
          </ac:picMkLst>
        </pc:picChg>
      </pc:sldChg>
      <pc:sldChg chg="ord">
        <pc:chgData name="Anne BOULANGER assistante éducation" userId="S::assistante2.education@fondationesclavage.org::71f4bd0b-50b0-45c6-b4db-9337d37038db" providerId="AD" clId="Web-{1687ED3E-941E-D5F3-7F2D-7AD00C997078}" dt="2025-03-13T15:28:51.844" v="31"/>
        <pc:sldMkLst>
          <pc:docMk/>
          <pc:sldMk cId="859465" sldId="367"/>
        </pc:sldMkLst>
      </pc:sldChg>
      <pc:sldChg chg="add del">
        <pc:chgData name="Anne BOULANGER assistante éducation" userId="S::assistante2.education@fondationesclavage.org::71f4bd0b-50b0-45c6-b4db-9337d37038db" providerId="AD" clId="Web-{1687ED3E-941E-D5F3-7F2D-7AD00C997078}" dt="2025-03-13T15:28:20.843" v="28"/>
        <pc:sldMkLst>
          <pc:docMk/>
          <pc:sldMk cId="835508188" sldId="374"/>
        </pc:sldMkLst>
      </pc:sldChg>
      <pc:sldChg chg="add del ord">
        <pc:chgData name="Anne BOULANGER assistante éducation" userId="S::assistante2.education@fondationesclavage.org::71f4bd0b-50b0-45c6-b4db-9337d37038db" providerId="AD" clId="Web-{1687ED3E-941E-D5F3-7F2D-7AD00C997078}" dt="2025-03-13T15:29:00.250" v="33"/>
        <pc:sldMkLst>
          <pc:docMk/>
          <pc:sldMk cId="1618203300" sldId="4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6FB5A-7B3F-451C-A2E0-F506783B6BEB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80B88-F128-466B-9A31-18B7D64D63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12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F4C45-E050-4EE9-B6C9-7483B35F8B1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306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c5fe02bc0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30188" y="803275"/>
            <a:ext cx="7137401" cy="4016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c5fe02bc08_0_8:notes"/>
          <p:cNvSpPr txBox="1">
            <a:spLocks noGrp="1"/>
          </p:cNvSpPr>
          <p:nvPr>
            <p:ph type="body" idx="1"/>
          </p:nvPr>
        </p:nvSpPr>
        <p:spPr>
          <a:xfrm>
            <a:off x="667652" y="5087619"/>
            <a:ext cx="5341210" cy="4819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Ouverture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884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3BFDB-B295-4B19-868F-223FEA3CFB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35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0B88-F128-466B-9A31-18B7D64D63E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914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0B88-F128-466B-9A31-18B7D64D63E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07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BFECA5-7DDB-82C9-BE2B-43DA1B62F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C48BE7D-05B1-7830-98BE-BF3B4EA41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8743B1-5838-026E-7241-DD0073102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131988-C756-87B7-1463-0EBCB283C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8E7061-C63F-A95F-10C7-EBF7CE07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7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7F7C38-B510-1A9D-81D3-DAF58CCEA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CC55F6-2109-A248-EC49-F2B46BE3E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7F8F8B-B48E-CEEA-3678-073B4B149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B39B64-F2AA-A507-AB6E-3D852583C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42AA88-278A-EA9F-ECD7-21521B24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92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7155110-2A50-1860-F800-8193195DA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8E5520-578C-D12D-EAD6-6C1D38AAE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4B43B1-0493-7163-7DA7-157F0853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65DB48-2966-E48B-B53C-E18021EE5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A839FF-6A51-D53A-CEB7-BE15CAED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206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48E62FA-5DC1-3347-B184-9C8ABA28B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B75B2-57A8-4399-997E-DFDB347F693D}" type="datetimeFigureOut">
              <a:rPr lang="en-US" smtClean="0"/>
              <a:t>4/1/25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D03A4E-FFDD-8124-548A-8ED1E599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10C8B6-774E-5595-949F-B350D95C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35D7-ADD1-4F75-ADAC-3038155628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76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45B10-BD13-91CF-1099-BFE148A6F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97D973-17DE-0CDF-15A4-5C8A502E8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00A71C-6701-F0F4-3103-3502B89F3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B75B2-57A8-4399-997E-DFDB347F693D}" type="datetimeFigureOut">
              <a:rPr lang="en-US" smtClean="0"/>
              <a:t>4/1/25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E9984-4F19-0F8A-310A-6BF8B0EC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37D80F-BB97-12AD-D9A6-9A58D02B3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35D7-ADD1-4F75-ADAC-3038155628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4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228122-0B68-FEB6-1D8A-A0B9C30E7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6D5B21-20A7-4A2D-E630-16C0E37BF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1E5123-5746-1429-05D2-B629EC92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350D4B-9A09-BFA9-2DF4-C1461EF63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686A1A-5A41-2147-22CE-9B62842A7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462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F9CF9-8D97-8289-884B-AF68A43B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01A1CE-DAB8-8869-1B92-C4D27E80D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2295B2-346F-E6BB-804E-27335B0F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2708EB-291C-708F-60CB-C917B338D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0B1A9A-CF65-F2B2-B3F0-73F3ED772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06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1B94DA-2696-20AD-768A-2C731C681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C41C5A-329B-7A51-8657-14B6B4E67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C8E0E1-392A-94F0-5B8C-51BDD8D5B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AD150B-22AE-6F54-7835-D6192102F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51AEB4-649F-1044-51CA-5E4DFC46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8810F2-82E1-E705-C058-9389EC51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543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2B2DAE-418F-3774-BF50-B6EDAFC2E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08C1DF-C812-4192-4856-7E71526AE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B8B698-3873-0A85-3747-2BF7B8437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C816854-7394-DC9F-8566-E002CE5FC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A6A0F93-F681-AA0A-29D3-D644A95F17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81DB058-4F0F-8890-C332-7F69CD308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8ED7E71-1406-9BFE-E799-2039C3887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4AE829-DBB4-1000-A067-6219ADB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63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5B476A-BB45-6BE1-4095-9BA592B91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A3C66A8-78EF-EDB4-9446-DA6927BB9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5A5D9E-5AFF-70AE-CB5B-F3B2D5478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DC8403-B2BB-B228-536B-6B4801E5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292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C0AF4CF-722F-C114-5252-BA182B89F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548AD7-D01B-0C3F-2489-6D1CAFECA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E3494D-35DA-BBB2-1444-A00C01AB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97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A5ECF5-89E8-3CA9-ACB4-E322E176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F4F168-60B1-280D-CC9A-89EFECDD8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F6ECD8-BF0D-27F7-6E43-03C45EA08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79FA74-BFA5-8474-CF24-FF46533A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E7BE45-F928-F63D-DCA9-77C1040FD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C564EA-25ED-0346-24A4-931F51850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60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72E9DD-8792-6B1A-4BDA-6BB8FD7A3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F2F1439-6431-ED89-D181-9426FCD7DC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4D43D4-380E-973E-ABBA-168905B4A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F71F6A-9491-1DB9-9807-8C81ACF2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1CC2-5A5E-4CA3-8144-632688D230AE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5AF230-7393-FEB0-4867-8BCA5781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05368C-D008-B515-FB11-546C8489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34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AB14202-FBE4-C3F5-E0A2-5E69ACE55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FE2C9D-81E5-86D5-D4EE-3B549DAF6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3A0E80-9D10-25A0-CEB3-794D5839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D1CC2-5A5E-4CA3-8144-632688D230AE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37F8C8-4C9B-EA4D-1CDE-264118052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029E97-B1D4-6714-1477-C0DCE6A14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5EDB6-8279-40D6-B5E7-7E22095FD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5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83110E-8672-1095-16DA-9E9DBFFDE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5C0BFD-2F50-E6C2-4A12-D8AE51BF9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A7E27E-68E2-7070-636F-418AF64323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FB75B2-57A8-4399-997E-DFDB347F693D}" type="datetimeFigureOut">
              <a:rPr lang="en-US" smtClean="0"/>
              <a:t>4/1/25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3142AA-DC4C-7735-A0BA-8F0319733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773E5D-2164-C5A0-9DEE-3670E3A44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2B35D7-ADD1-4F75-ADAC-3038155628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1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calameo.com/read/0072120889c40368eadb6?page=1" TargetMode="External"/><Relationship Id="rId4" Type="http://schemas.openxmlformats.org/officeDocument/2006/relationships/hyperlink" Target="https://laflammedelegalite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labodeshistoires.com/lbh/wp-content/uploads/2022/03/Je-ne-suis-pas-esclave-VF-1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memoire-esclavage.org/cinema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memoire-esclavage.org/biographies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esclavesenamerique.org/ressources/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://www.marronnage.info/fr/corpus.ph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slavevoyages.org/voyage/database#timelapse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memoire-esclavage.org/ressources-pedagogique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816CB175-2843-4FB9-8460-BC08A7FC82A9}"/>
              </a:ext>
            </a:extLst>
          </p:cNvPr>
          <p:cNvSpPr/>
          <p:nvPr/>
        </p:nvSpPr>
        <p:spPr>
          <a:xfrm>
            <a:off x="0" y="-43542"/>
            <a:ext cx="12202561" cy="3553113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EFE2FD-911C-47E4-B462-758CF2E75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1" y="748937"/>
            <a:ext cx="12192000" cy="2223640"/>
          </a:xfrm>
        </p:spPr>
        <p:txBody>
          <a:bodyPr>
            <a:noAutofit/>
          </a:bodyPr>
          <a:lstStyle/>
          <a:p>
            <a:pPr>
              <a:defRPr cap="all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defRPr>
            </a:pPr>
            <a:r>
              <a:rPr lang="fr-FR" sz="3600" dirty="0">
                <a:solidFill>
                  <a:schemeClr val="bg1"/>
                </a:solidFill>
              </a:rPr>
              <a:t>HISTOIRE, mémoire, héritages </a:t>
            </a:r>
            <a:br>
              <a:rPr lang="fr-FR" sz="3600" dirty="0"/>
            </a:br>
            <a:r>
              <a:rPr lang="fr-FR" sz="3600" dirty="0">
                <a:solidFill>
                  <a:schemeClr val="bg1"/>
                </a:solidFill>
              </a:rPr>
              <a:t>DE L'Esclavage</a:t>
            </a:r>
            <a:br>
              <a:rPr lang="fr-FR" sz="3600" dirty="0"/>
            </a:br>
            <a:br>
              <a:rPr lang="fr-FR" sz="2400" dirty="0"/>
            </a:br>
            <a:br>
              <a:rPr lang="fr-FR" sz="2400" dirty="0"/>
            </a:br>
            <a:r>
              <a:rPr lang="fr-FR" sz="2400" dirty="0">
                <a:solidFill>
                  <a:schemeClr val="bg1"/>
                </a:solidFill>
              </a:rPr>
              <a:t>31 </a:t>
            </a:r>
            <a:r>
              <a:rPr lang="fr-FR" sz="2400" dirty="0" err="1">
                <a:solidFill>
                  <a:schemeClr val="bg1"/>
                </a:solidFill>
              </a:rPr>
              <a:t>mARS</a:t>
            </a:r>
            <a:r>
              <a:rPr lang="fr-FR" sz="2400" dirty="0">
                <a:solidFill>
                  <a:schemeClr val="bg1"/>
                </a:solidFill>
              </a:rPr>
              <a:t> et 7 AVRIL 2025</a:t>
            </a:r>
            <a:br>
              <a:rPr lang="fr-FR" sz="2400" dirty="0"/>
            </a:br>
            <a:r>
              <a:rPr lang="fr-FR" sz="2400" dirty="0">
                <a:solidFill>
                  <a:schemeClr val="bg1"/>
                </a:solidFill>
              </a:rPr>
              <a:t>Rectorat </a:t>
            </a:r>
            <a:r>
              <a:rPr lang="fr-FR" sz="2400">
                <a:solidFill>
                  <a:schemeClr val="bg1"/>
                </a:solidFill>
              </a:rPr>
              <a:t>de CRETEIL</a:t>
            </a:r>
            <a:br>
              <a:rPr lang="fr-FR" sz="2400" dirty="0"/>
            </a:br>
            <a:endParaRPr lang="fr-FR" sz="2400">
              <a:solidFill>
                <a:schemeClr val="bg1"/>
              </a:solidFill>
            </a:endParaRPr>
          </a:p>
        </p:txBody>
      </p:sp>
      <p:pic>
        <p:nvPicPr>
          <p:cNvPr id="14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34CDD675-2E3B-4892-8815-9FB4C930B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23" y="4302050"/>
            <a:ext cx="1569510" cy="1428255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7" name="Image 6" descr="Une image contenant texte, Police, affiche, Graphique&#10;&#10;Le contenu généré par l’IA peut être incorrect.">
            <a:extLst>
              <a:ext uri="{FF2B5EF4-FFF2-40B4-BE49-F238E27FC236}">
                <a16:creationId xmlns:a16="http://schemas.microsoft.com/office/drawing/2014/main" id="{9F58AB4D-41F0-5C8D-B05A-9230640622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56075" t="-53" r="-50617" b="-557"/>
          <a:stretch/>
        </p:blipFill>
        <p:spPr>
          <a:xfrm>
            <a:off x="3912367" y="4368145"/>
            <a:ext cx="1732490" cy="1303301"/>
          </a:xfrm>
          <a:prstGeom prst="rect">
            <a:avLst/>
          </a:prstGeom>
        </p:spPr>
      </p:pic>
      <p:pic>
        <p:nvPicPr>
          <p:cNvPr id="8" name="Image 7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2CDBC8CA-6B91-5E36-6BF6-70EC674B53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28" t="-848" r="912" b="231"/>
          <a:stretch/>
        </p:blipFill>
        <p:spPr>
          <a:xfrm>
            <a:off x="6509356" y="4440516"/>
            <a:ext cx="877987" cy="1284228"/>
          </a:xfrm>
          <a:prstGeom prst="rect">
            <a:avLst/>
          </a:prstGeom>
        </p:spPr>
      </p:pic>
      <p:pic>
        <p:nvPicPr>
          <p:cNvPr id="3" name="Image 2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39EE37C6-A59F-C6AE-F0F1-28BB4E031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776" y="4369454"/>
            <a:ext cx="157162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5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DA06D0D9-D91D-4E7B-AACA-AAAD1B0AC3E3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/>
              <a:t>PROPOSER DES RESSOURCES :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/>
              <a:t>une </a:t>
            </a:r>
            <a:r>
              <a:rPr lang="es-ES" sz="3600" err="1"/>
              <a:t>exposition</a:t>
            </a:r>
            <a:r>
              <a:rPr lang="es-ES" sz="3600"/>
              <a:t> </a:t>
            </a:r>
            <a:r>
              <a:rPr lang="es-ES" sz="3600" err="1"/>
              <a:t>itinérante</a:t>
            </a:r>
            <a:r>
              <a:rPr lang="es-ES" sz="3600"/>
              <a:t> : #C’est </a:t>
            </a:r>
            <a:r>
              <a:rPr lang="es-ES" sz="3600" err="1"/>
              <a:t>notre</a:t>
            </a:r>
            <a:r>
              <a:rPr lang="es-ES" sz="3600"/>
              <a:t> </a:t>
            </a:r>
            <a:r>
              <a:rPr lang="es-ES" sz="3600" err="1"/>
              <a:t>histoire</a:t>
            </a:r>
            <a:r>
              <a:rPr lang="es-ES" sz="3600"/>
              <a:t> 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90468E69-C8FD-424B-B696-279167E58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9F775D-FE9F-4761-A326-A97569378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19" y="2309908"/>
            <a:ext cx="5181392" cy="38941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B26663-BA39-4B60-80DC-A01D1F97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90" y="2309908"/>
            <a:ext cx="5181391" cy="38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113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C29E48-55EF-49B4-8FA3-6ED730D3E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2555"/>
            <a:ext cx="10515600" cy="2979839"/>
          </a:xfrm>
        </p:spPr>
        <p:txBody>
          <a:bodyPr>
            <a:normAutofit/>
          </a:bodyPr>
          <a:lstStyle/>
          <a:p>
            <a:endParaRPr lang="fr-FR" sz="3200"/>
          </a:p>
          <a:p>
            <a:r>
              <a:rPr lang="fr-FR" sz="3200"/>
              <a:t>Une histoire longue, 4 siècles d’histoire</a:t>
            </a:r>
          </a:p>
          <a:p>
            <a:r>
              <a:rPr lang="fr-FR" sz="3200"/>
              <a:t>Une histoire de l’Etat français</a:t>
            </a:r>
          </a:p>
          <a:p>
            <a:r>
              <a:rPr lang="fr-FR" sz="3200"/>
              <a:t>Une histoire de la République française</a:t>
            </a:r>
          </a:p>
          <a:p>
            <a:r>
              <a:rPr lang="fr-FR" sz="3200"/>
              <a:t>Une histoire incarnée : des histoires de femmes et d’hommes 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7B4A4D32-B0FF-4BE6-9842-26AAEED028A4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/>
          </a:p>
        </p:txBody>
      </p:sp>
      <p:pic>
        <p:nvPicPr>
          <p:cNvPr id="9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3F9D7E89-2717-4A4C-BC7F-F4F1828D8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5D6B58E-255F-5857-6634-2FA9BD8F17FE}"/>
              </a:ext>
            </a:extLst>
          </p:cNvPr>
          <p:cNvSpPr txBox="1"/>
          <p:nvPr/>
        </p:nvSpPr>
        <p:spPr>
          <a:xfrm>
            <a:off x="1346200" y="258596"/>
            <a:ext cx="8463497" cy="1138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>
                <a:latin typeface="Gotham"/>
              </a:rPr>
              <a:t> </a:t>
            </a:r>
            <a:r>
              <a:rPr lang="es-ES" sz="3200">
                <a:cs typeface="Calibri"/>
              </a:rPr>
              <a:t>C'EST NOTRE HISTOIRE </a:t>
            </a:r>
            <a:endParaRPr lang="es-ES" sz="3200"/>
          </a:p>
          <a:p>
            <a:pPr algn="ctr">
              <a:defRPr>
                <a:solidFill>
                  <a:srgbClr val="FFFFFF"/>
                </a:solidFill>
              </a:defRPr>
            </a:pPr>
            <a:endParaRPr lang="es-ES" sz="3200">
              <a:latin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55277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CB3A5390-2B5E-5A86-2F6F-8CD07118B477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tIns="45720" rIns="45719" bIns="4572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>
              <a:cs typeface="Calibri"/>
            </a:endParaRP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>
                <a:cs typeface="Calibri"/>
              </a:rPr>
              <a:t>C'EST NOTRE HISTOIRE </a:t>
            </a:r>
            <a:endParaRPr lang="es-ES"/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5ED6554-FBC8-DC5D-7E31-ADA324E3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CD2132-D3A0-413B-0E79-584851F76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916" y="1822933"/>
            <a:ext cx="7471389" cy="503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09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4F8BB7-65BE-DFB7-BD74-FD22E20D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5E8E0D0-A9F9-205C-A44D-A921D465BAE8}"/>
              </a:ext>
            </a:extLst>
          </p:cNvPr>
          <p:cNvSpPr/>
          <p:nvPr/>
        </p:nvSpPr>
        <p:spPr>
          <a:xfrm>
            <a:off x="0" y="-6571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/>
              <a:t> </a:t>
            </a:r>
            <a:r>
              <a:rPr lang="es-ES" sz="3600"/>
              <a:t>LA FLAMME DE L’EGALITE,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/>
              <a:t>UN CONCOURS SCOLAIRE NATIONAL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6AFE309D-9461-7BFB-E5FE-0CF49E93D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3C279E-13D0-8A42-4FE1-310462611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30" y="1768600"/>
            <a:ext cx="3540115" cy="50894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C90A8B8-6498-D9E2-E967-07A7D686702B}"/>
              </a:ext>
            </a:extLst>
          </p:cNvPr>
          <p:cNvSpPr txBox="1"/>
          <p:nvPr/>
        </p:nvSpPr>
        <p:spPr>
          <a:xfrm>
            <a:off x="5636890" y="2095533"/>
            <a:ext cx="66595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/>
              <a:t>Renseignements, inscriptions </a:t>
            </a:r>
          </a:p>
          <a:p>
            <a:r>
              <a:rPr lang="fr-FR" sz="2800"/>
              <a:t>et ressources sur le site :</a:t>
            </a:r>
          </a:p>
          <a:p>
            <a:r>
              <a:rPr lang="fr-FR" sz="2800">
                <a:hlinkClick r:id="rId4"/>
              </a:rPr>
              <a:t>flammedelegalite.org</a:t>
            </a:r>
            <a:endParaRPr lang="fr-FR" sz="2800"/>
          </a:p>
          <a:p>
            <a:r>
              <a:rPr lang="fr-FR" sz="2800"/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51DDB69-ABC1-AB38-B0F5-D14FFD4524A3}"/>
              </a:ext>
            </a:extLst>
          </p:cNvPr>
          <p:cNvSpPr txBox="1"/>
          <p:nvPr/>
        </p:nvSpPr>
        <p:spPr>
          <a:xfrm>
            <a:off x="5636890" y="3753664"/>
            <a:ext cx="627311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/>
            <a:r>
              <a:rPr lang="en-US" sz="2800" err="1"/>
              <a:t>Thématique</a:t>
            </a:r>
            <a:r>
              <a:rPr lang="en-US" sz="2800"/>
              <a:t> bi-</a:t>
            </a:r>
            <a:r>
              <a:rPr lang="en-US" sz="2800" err="1"/>
              <a:t>annuelle</a:t>
            </a:r>
            <a:r>
              <a:rPr lang="en-US" sz="2800"/>
              <a:t> :</a:t>
            </a:r>
            <a:endParaRPr lang="en-US" b="0" i="0">
              <a:solidFill>
                <a:srgbClr val="000000"/>
              </a:solidFill>
              <a:effectLst/>
            </a:endParaRPr>
          </a:p>
          <a:p>
            <a:pPr algn="l" rtl="0" fontAlgn="base"/>
            <a:r>
              <a:rPr lang="fr-FR" sz="2400" b="1">
                <a:solidFill>
                  <a:srgbClr val="203864"/>
                </a:solidFill>
              </a:rPr>
              <a:t>2024, 2025 </a:t>
            </a:r>
            <a:r>
              <a:rPr lang="fr-FR" sz="2400">
                <a:solidFill>
                  <a:srgbClr val="203864"/>
                </a:solidFill>
              </a:rPr>
              <a:t>-</a:t>
            </a:r>
            <a:r>
              <a:rPr lang="fr-FR" sz="2400" b="1">
                <a:solidFill>
                  <a:srgbClr val="203864"/>
                </a:solidFill>
              </a:rPr>
              <a:t> </a:t>
            </a:r>
            <a:r>
              <a:rPr lang="fr-FR" sz="2400">
                <a:solidFill>
                  <a:srgbClr val="203864"/>
                </a:solidFill>
                <a:hlinkClick r:id="rId5"/>
              </a:rPr>
              <a:t>Résister à l’esclavage: survivre, s’opposer, se révolter</a:t>
            </a:r>
            <a:endParaRPr lang="fr-FR" sz="2400" i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7245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50C821E-B3D9-7753-2FF9-DB884B6FA6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88" b="1641"/>
          <a:stretch/>
        </p:blipFill>
        <p:spPr>
          <a:xfrm>
            <a:off x="103156" y="1572126"/>
            <a:ext cx="11985687" cy="5069306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0A3A6112-5DD2-276E-E915-A33665396804}"/>
              </a:ext>
            </a:extLst>
          </p:cNvPr>
          <p:cNvSpPr/>
          <p:nvPr/>
        </p:nvSpPr>
        <p:spPr>
          <a:xfrm>
            <a:off x="0" y="-65710"/>
            <a:ext cx="12202561" cy="1477415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/>
              <a:t> </a:t>
            </a:r>
            <a:r>
              <a:rPr lang="es-ES" sz="3600" b="1"/>
              <a:t>UN CONCOURS TRES OUVERT </a:t>
            </a:r>
          </a:p>
        </p:txBody>
      </p:sp>
      <p:pic>
        <p:nvPicPr>
          <p:cNvPr id="11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50BB080-4FA3-7855-3882-2E24C0ADF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660" y="132464"/>
            <a:ext cx="1187984" cy="10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88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057202D-0E8D-A4C5-6B04-C96A60112D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-1376" b="73067"/>
          <a:stretch/>
        </p:blipFill>
        <p:spPr>
          <a:xfrm>
            <a:off x="531936" y="273436"/>
            <a:ext cx="10825875" cy="16997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AB76DA-A4AD-E904-34A6-65252FD527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62"/>
          <a:stretch/>
        </p:blipFill>
        <p:spPr>
          <a:xfrm>
            <a:off x="978569" y="1828800"/>
            <a:ext cx="8999620" cy="460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0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DA06D0D9-D91D-4E7B-AACA-AAAD1B0AC3E3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/>
              <a:t>PROPOSER DES RESSOURCES :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/>
              <a:t>les dossiers du </a:t>
            </a:r>
            <a:r>
              <a:rPr lang="es-ES" sz="3600" err="1"/>
              <a:t>concours</a:t>
            </a:r>
            <a:r>
              <a:rPr lang="es-ES" sz="3600"/>
              <a:t> de la </a:t>
            </a:r>
            <a:r>
              <a:rPr lang="es-ES" sz="3600" err="1"/>
              <a:t>Flamme</a:t>
            </a:r>
            <a:endParaRPr lang="es-ES" sz="3600"/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90468E69-C8FD-424B-B696-279167E58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7" name="Image 6" descr="Une image contenant texte, capture d’écran, affiche, graphisme&#10;&#10;Description générée automatiquement">
            <a:extLst>
              <a:ext uri="{FF2B5EF4-FFF2-40B4-BE49-F238E27FC236}">
                <a16:creationId xmlns:a16="http://schemas.microsoft.com/office/drawing/2014/main" id="{6CFC1612-F5B3-4BBC-DA46-573F64B77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85" y="1849436"/>
            <a:ext cx="3337572" cy="50323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7B7563-7A74-3AF6-4FFD-200C63560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8443" y="1877813"/>
            <a:ext cx="3600000" cy="46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18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DA06D0D9-D91D-4E7B-AACA-AAAD1B0AC3E3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/>
              <a:t>PROPOSER DES RESSOURCES :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/>
              <a:t>les dossiers du </a:t>
            </a:r>
            <a:r>
              <a:rPr lang="es-ES" sz="3600" err="1"/>
              <a:t>concours</a:t>
            </a:r>
            <a:r>
              <a:rPr lang="es-ES" sz="3600"/>
              <a:t> de la </a:t>
            </a:r>
            <a:r>
              <a:rPr lang="es-ES" sz="3600" err="1"/>
              <a:t>Flamme</a:t>
            </a:r>
            <a:endParaRPr lang="es-ES" sz="3600"/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90468E69-C8FD-424B-B696-279167E58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3" name="Image 2" descr="Une image contenant texte, capture d’écran, Publication, journal&#10;&#10;Description générée automatiquement">
            <a:extLst>
              <a:ext uri="{FF2B5EF4-FFF2-40B4-BE49-F238E27FC236}">
                <a16:creationId xmlns:a16="http://schemas.microsoft.com/office/drawing/2014/main" id="{225DB5C7-B57A-0B3A-7A2E-EC9B161A5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6" y="1979353"/>
            <a:ext cx="6679389" cy="480959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E4039CF-CCDA-BDAB-0D71-9B79F5AF8471}"/>
              </a:ext>
            </a:extLst>
          </p:cNvPr>
          <p:cNvSpPr txBox="1"/>
          <p:nvPr/>
        </p:nvSpPr>
        <p:spPr>
          <a:xfrm>
            <a:off x="7462685" y="2595286"/>
            <a:ext cx="40803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/>
              <a:t>En regard :</a:t>
            </a:r>
            <a:br>
              <a:rPr lang="fr-FR" sz="2800"/>
            </a:br>
            <a:endParaRPr lang="fr-FR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/>
              <a:t>Une synthèse scientifique</a:t>
            </a:r>
            <a:br>
              <a:rPr lang="fr-FR" sz="2400"/>
            </a:br>
            <a:endParaRPr lang="fr-FR" sz="24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/>
              <a:t>Un ou des documents sourcés (liens cliquables) et  exploitables en classe</a:t>
            </a:r>
          </a:p>
        </p:txBody>
      </p:sp>
    </p:spTree>
    <p:extLst>
      <p:ext uri="{BB962C8B-B14F-4D97-AF65-F5344CB8AC3E}">
        <p14:creationId xmlns:p14="http://schemas.microsoft.com/office/powerpoint/2010/main" val="3192166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CB3A5390-2B5E-5A86-2F6F-8CD07118B477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/>
              <a:t>TRAVAILLER EN INTERDISCIPLINARITE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5ED6554-FBC8-DC5D-7E31-ADA324E3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182A592-3DD1-AD41-4F47-F0286BE46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46" y="1962615"/>
            <a:ext cx="3463839" cy="47654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5BFECC3-932D-F732-FF4C-6E32BA15A9FA}"/>
              </a:ext>
            </a:extLst>
          </p:cNvPr>
          <p:cNvSpPr txBox="1"/>
          <p:nvPr/>
        </p:nvSpPr>
        <p:spPr>
          <a:xfrm>
            <a:off x="5388532" y="2602127"/>
            <a:ext cx="63896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/>
              <a:t>Une </a:t>
            </a:r>
            <a:r>
              <a:rPr lang="fr-FR" sz="3200">
                <a:hlinkClick r:id="rId4"/>
              </a:rPr>
              <a:t>proposition</a:t>
            </a:r>
            <a:r>
              <a:rPr lang="fr-FR" sz="3200"/>
              <a:t> à géométrie variable pour travailler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/>
              <a:t>En histoire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/>
              <a:t>En français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/>
              <a:t>En histoire des arts</a:t>
            </a:r>
          </a:p>
        </p:txBody>
      </p:sp>
    </p:spTree>
    <p:extLst>
      <p:ext uri="{BB962C8B-B14F-4D97-AF65-F5344CB8AC3E}">
        <p14:creationId xmlns:p14="http://schemas.microsoft.com/office/powerpoint/2010/main" val="1698835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2A5B70-6C56-5B6E-C9D2-C3C5DD656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F5AF52-EB6D-786C-D579-1405EC36E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619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r-FR"/>
          </a:p>
          <a:p>
            <a:pPr marL="0" indent="0" algn="ctr">
              <a:buNone/>
            </a:pPr>
            <a:r>
              <a:rPr lang="fr-FR" b="1">
                <a:hlinkClick r:id="rId2"/>
              </a:rPr>
              <a:t>Esclavage et cinéma</a:t>
            </a:r>
            <a:endParaRPr lang="fr-FR" b="1"/>
          </a:p>
          <a:p>
            <a:endParaRPr lang="fr-FR"/>
          </a:p>
          <a:p>
            <a:endParaRPr lang="fr-FR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72A335D-8A36-6061-1BA8-DFC6178750B1}"/>
              </a:ext>
            </a:extLst>
          </p:cNvPr>
          <p:cNvSpPr txBox="1">
            <a:spLocks/>
          </p:cNvSpPr>
          <p:nvPr/>
        </p:nvSpPr>
        <p:spPr>
          <a:xfrm>
            <a:off x="838200" y="1262670"/>
            <a:ext cx="10515600" cy="216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endParaRPr lang="fr-FR" b="1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414B0E2C-E735-5EEA-B5BB-693E5AF8B062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/>
              <a:t>PROPOSER DES RESSOURCES</a:t>
            </a:r>
          </a:p>
        </p:txBody>
      </p:sp>
      <p:pic>
        <p:nvPicPr>
          <p:cNvPr id="6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6A084A64-A767-D723-AF33-25920C872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89F013-ABE6-55BD-D164-411CB84C8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981" y="2588233"/>
            <a:ext cx="8276037" cy="38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80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285C41-FF16-453E-B0CD-A9B7EB0C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CE89E84B-8F60-4CB1-A514-89F25569AA03}"/>
              </a:ext>
            </a:extLst>
          </p:cNvPr>
          <p:cNvSpPr/>
          <p:nvPr/>
        </p:nvSpPr>
        <p:spPr>
          <a:xfrm>
            <a:off x="0" y="-87548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/>
              <a:t> </a:t>
            </a:r>
            <a:r>
              <a:rPr lang="es-ES" sz="3600" b="1"/>
              <a:t>UNE FONDATION NATIONALE </a:t>
            </a:r>
          </a:p>
        </p:txBody>
      </p:sp>
      <p:pic>
        <p:nvPicPr>
          <p:cNvPr id="9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3CE88989-BACC-458F-B4AA-F53B18D7F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06FFB9D-B18E-7981-BCFA-57CBF6ED1B66}"/>
              </a:ext>
            </a:extLst>
          </p:cNvPr>
          <p:cNvSpPr txBox="1">
            <a:spLocks/>
          </p:cNvSpPr>
          <p:nvPr/>
        </p:nvSpPr>
        <p:spPr>
          <a:xfrm>
            <a:off x="6020974" y="1917280"/>
            <a:ext cx="3385757" cy="581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b="1"/>
              <a:t>Trois missions</a:t>
            </a:r>
          </a:p>
        </p:txBody>
      </p:sp>
      <p:pic>
        <p:nvPicPr>
          <p:cNvPr id="7" name="Image 6" descr="Une image contenant Visage humain, personne, habits, femme&#10;&#10;Description générée automatiquement">
            <a:extLst>
              <a:ext uri="{FF2B5EF4-FFF2-40B4-BE49-F238E27FC236}">
                <a16:creationId xmlns:a16="http://schemas.microsoft.com/office/drawing/2014/main" id="{C18E3119-262E-148F-C5B4-5AD6812BDC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8" t="9124" r="26140" b="31867"/>
          <a:stretch/>
        </p:blipFill>
        <p:spPr>
          <a:xfrm>
            <a:off x="3299162" y="4176334"/>
            <a:ext cx="1530767" cy="1916786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DAFDF2C-312E-D9BC-698D-CD4B887DD572}"/>
              </a:ext>
            </a:extLst>
          </p:cNvPr>
          <p:cNvSpPr txBox="1">
            <a:spLocks/>
          </p:cNvSpPr>
          <p:nvPr/>
        </p:nvSpPr>
        <p:spPr>
          <a:xfrm>
            <a:off x="6335405" y="2456459"/>
            <a:ext cx="4627563" cy="1167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Transmettre </a:t>
            </a:r>
            <a:r>
              <a:rPr lang="fr-FR" sz="2400"/>
              <a:t>l’histoire française de l’esclavage et des luttes pour l’égalité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Valoriser </a:t>
            </a:r>
            <a:r>
              <a:rPr lang="fr-FR" sz="2400"/>
              <a:t>les héritages culturels, artistiques et humains de cette histoire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Promouvoir </a:t>
            </a:r>
            <a:r>
              <a:rPr lang="fr-FR" sz="2400"/>
              <a:t>les valeurs républicaines contre le racisme, les discriminations et l’esclavage moderne</a:t>
            </a:r>
          </a:p>
          <a:p>
            <a:pPr marL="0" indent="0">
              <a:buNone/>
            </a:pPr>
            <a:endParaRPr lang="fr-FR" sz="2400"/>
          </a:p>
          <a:p>
            <a:pPr marL="0" indent="0">
              <a:buNone/>
            </a:pPr>
            <a:endParaRPr lang="fr-FR" sz="240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58992A2F-C382-058D-2E7A-4561DB53EFF1}"/>
              </a:ext>
            </a:extLst>
          </p:cNvPr>
          <p:cNvSpPr txBox="1">
            <a:spLocks/>
          </p:cNvSpPr>
          <p:nvPr/>
        </p:nvSpPr>
        <p:spPr>
          <a:xfrm>
            <a:off x="412955" y="2491810"/>
            <a:ext cx="5683045" cy="1498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L’origine </a:t>
            </a:r>
            <a:r>
              <a:rPr lang="fr-FR" sz="2400"/>
              <a:t>: la loi Taubira en 2001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Création</a:t>
            </a:r>
            <a:r>
              <a:rPr lang="fr-FR" sz="2400"/>
              <a:t> en novembre 2019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2"/>
                </a:solidFill>
              </a:rPr>
              <a:t>Installation </a:t>
            </a:r>
            <a:r>
              <a:rPr lang="fr-FR" sz="2400"/>
              <a:t>à l’hôtel de la marine en 2021</a:t>
            </a:r>
          </a:p>
          <a:p>
            <a:pPr marL="0" indent="0">
              <a:buNone/>
            </a:pPr>
            <a:endParaRPr lang="fr-FR" sz="2400"/>
          </a:p>
          <a:p>
            <a:pPr marL="0" indent="0">
              <a:buNone/>
            </a:pPr>
            <a:endParaRPr lang="fr-FR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668502E-9C7F-30BB-9C07-6BC0295D42BF}"/>
              </a:ext>
            </a:extLst>
          </p:cNvPr>
          <p:cNvSpPr txBox="1"/>
          <p:nvPr/>
        </p:nvSpPr>
        <p:spPr>
          <a:xfrm>
            <a:off x="966627" y="6093120"/>
            <a:ext cx="144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Jean-Marc AYRAULT</a:t>
            </a:r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80FE193-7126-2860-6C66-98CA929FE250}"/>
              </a:ext>
            </a:extLst>
          </p:cNvPr>
          <p:cNvSpPr txBox="1"/>
          <p:nvPr/>
        </p:nvSpPr>
        <p:spPr>
          <a:xfrm>
            <a:off x="3343970" y="6076050"/>
            <a:ext cx="144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Aïssata SECK</a:t>
            </a:r>
            <a:endParaRPr lang="en-US"/>
          </a:p>
        </p:txBody>
      </p:sp>
      <p:pic>
        <p:nvPicPr>
          <p:cNvPr id="14" name="Image 13" descr="Une image contenant Visage humain, habits, personne, Blazer&#10;&#10;Description générée automatiquement">
            <a:extLst>
              <a:ext uri="{FF2B5EF4-FFF2-40B4-BE49-F238E27FC236}">
                <a16:creationId xmlns:a16="http://schemas.microsoft.com/office/drawing/2014/main" id="{9C599A77-9DDF-80F6-583B-2F7ABAF90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6217" r="2250" b="19694"/>
          <a:stretch/>
        </p:blipFill>
        <p:spPr>
          <a:xfrm>
            <a:off x="966627" y="4183042"/>
            <a:ext cx="1530768" cy="18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build="p"/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A31EBE-EE3C-4D63-B3F4-8DC360B94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3B7016-2F10-4797-A489-E03666015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670"/>
            <a:ext cx="10515600" cy="21695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/>
          </a:p>
          <a:p>
            <a:pPr marL="0" indent="0">
              <a:buNone/>
            </a:pPr>
            <a:r>
              <a:rPr lang="fr-FR" sz="2600" b="1"/>
              <a:t> </a:t>
            </a:r>
          </a:p>
          <a:p>
            <a:pPr marL="342900" indent="-342900">
              <a:buFont typeface="Arial Unicode MS" panose="020B0604020202020204" pitchFamily="34" charset="-128"/>
              <a:buChar char="→"/>
            </a:pPr>
            <a:r>
              <a:rPr lang="fr-FR" sz="2600"/>
              <a:t> </a:t>
            </a:r>
            <a:r>
              <a:rPr lang="fr-FR" sz="2600" b="1"/>
              <a:t>Numériques</a:t>
            </a:r>
            <a:r>
              <a:rPr lang="fr-FR" sz="2600"/>
              <a:t>  :</a:t>
            </a:r>
            <a:r>
              <a:rPr lang="fr-FR" sz="2600">
                <a:sym typeface="Wingdings" pitchFamily="2" charset="2"/>
              </a:rPr>
              <a:t> s</a:t>
            </a:r>
            <a:r>
              <a:rPr lang="fr-FR" sz="2600"/>
              <a:t>ur le </a:t>
            </a:r>
            <a:r>
              <a:rPr lang="fr-FR" sz="2600">
                <a:hlinkClick r:id="rId2"/>
              </a:rPr>
              <a:t>site internet </a:t>
            </a:r>
            <a:r>
              <a:rPr lang="fr-FR" sz="2600"/>
              <a:t>de la Fondation  et de ses partenaires</a:t>
            </a:r>
          </a:p>
          <a:p>
            <a:endParaRPr lang="fr-FR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8E6700FD-675C-44D9-A7FC-BA260255750D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/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/>
              <a:t>PROPOSER DES RESSOURCES</a:t>
            </a:r>
            <a:r>
              <a:rPr lang="es-ES" sz="3600"/>
              <a:t>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/>
              <a:t> </a:t>
            </a:r>
          </a:p>
        </p:txBody>
      </p:sp>
      <p:pic>
        <p:nvPicPr>
          <p:cNvPr id="19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1904ECA0-96A0-4917-88F9-9018B9C8A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CD1C3A-6AA0-48C5-8F11-3B8247AEB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52" y="3131156"/>
            <a:ext cx="3398087" cy="33617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A46F15-7885-48DF-A870-524982EAA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470" y="2829186"/>
            <a:ext cx="4440821" cy="356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62247BEA-4F5A-4CC4-8EE2-EF356893A7AE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/>
              <a:t>UTILISER DES BASES DE DONNEES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8B27FB68-4DA2-47A6-A325-D2BBEE490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3AA54C5-5D77-442E-A3E5-88C8288E0D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68" r="5631" b="18413"/>
          <a:stretch/>
        </p:blipFill>
        <p:spPr>
          <a:xfrm>
            <a:off x="3875439" y="2286000"/>
            <a:ext cx="3940555" cy="1143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AC80BF4-91C8-47A4-816B-C78E54B7E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71" y="5697853"/>
            <a:ext cx="7580069" cy="87391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D3B9C57-9F11-4949-A1B9-74D0166DB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71" y="4071403"/>
            <a:ext cx="7580069" cy="85037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F0C8CE6-F4C2-44DF-AF1C-9AE916ED1906}"/>
              </a:ext>
            </a:extLst>
          </p:cNvPr>
          <p:cNvSpPr txBox="1"/>
          <p:nvPr/>
        </p:nvSpPr>
        <p:spPr>
          <a:xfrm>
            <a:off x="6096000" y="2926080"/>
            <a:ext cx="417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E9863CA-DA26-45AF-A967-B00756529349}"/>
              </a:ext>
            </a:extLst>
          </p:cNvPr>
          <p:cNvSpPr txBox="1"/>
          <p:nvPr/>
        </p:nvSpPr>
        <p:spPr>
          <a:xfrm>
            <a:off x="8316561" y="2649081"/>
            <a:ext cx="417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hlinkClick r:id="rId6"/>
              </a:rPr>
              <a:t>slavevoyages.org</a:t>
            </a:r>
            <a:endParaRPr lang="fr-FR" sz="240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10DB122-AD7E-4070-AB33-406519A25A5A}"/>
              </a:ext>
            </a:extLst>
          </p:cNvPr>
          <p:cNvSpPr txBox="1"/>
          <p:nvPr/>
        </p:nvSpPr>
        <p:spPr>
          <a:xfrm>
            <a:off x="8316561" y="4265757"/>
            <a:ext cx="2273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hlinkClick r:id="rId7"/>
              </a:rPr>
              <a:t>marronnage.info</a:t>
            </a:r>
            <a:endParaRPr lang="fr-FR" sz="24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B37E8A-EEA4-439B-93A9-2BB1F365ED73}"/>
              </a:ext>
            </a:extLst>
          </p:cNvPr>
          <p:cNvSpPr txBox="1"/>
          <p:nvPr/>
        </p:nvSpPr>
        <p:spPr>
          <a:xfrm>
            <a:off x="8316561" y="5906784"/>
            <a:ext cx="3345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hlinkClick r:id="rId8"/>
              </a:rPr>
              <a:t>esclavesenamerique.org/</a:t>
            </a: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859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4F8BB7-65BE-DFB7-BD74-FD22E20D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5E8E0D0-A9F9-205C-A44D-A921D465BAE8}"/>
              </a:ext>
            </a:extLst>
          </p:cNvPr>
          <p:cNvSpPr/>
          <p:nvPr/>
        </p:nvSpPr>
        <p:spPr>
          <a:xfrm>
            <a:off x="0" y="-6571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 dirty="0"/>
              <a:t> UNE EXPOSITION À PARIS GARE de L’EST: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 i="1" dirty="0"/>
              <a:t>RÉSISTANT.E.S CONTRE L’ESCLAVAGE</a:t>
            </a:r>
            <a:endParaRPr lang="es-ES" sz="3600" i="1" dirty="0"/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6AFE309D-9461-7BFB-E5FE-0CF49E93D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C90A8B8-6498-D9E2-E967-07A7D686702B}"/>
              </a:ext>
            </a:extLst>
          </p:cNvPr>
          <p:cNvSpPr txBox="1"/>
          <p:nvPr/>
        </p:nvSpPr>
        <p:spPr>
          <a:xfrm>
            <a:off x="5636890" y="2108785"/>
            <a:ext cx="665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D85B17-8380-C705-39DD-D7674517EE99}"/>
              </a:ext>
            </a:extLst>
          </p:cNvPr>
          <p:cNvSpPr txBox="1"/>
          <p:nvPr/>
        </p:nvSpPr>
        <p:spPr>
          <a:xfrm>
            <a:off x="7288696" y="3279913"/>
            <a:ext cx="34202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Portraits d’hommes et de femmes à Paris,</a:t>
            </a:r>
          </a:p>
          <a:p>
            <a:r>
              <a:rPr lang="fr-FR" sz="2200" dirty="0"/>
              <a:t>de Toussaint Louverture à Christiane Taubira, du Chevalier de Saint-Georges à </a:t>
            </a:r>
            <a:r>
              <a:rPr lang="fr-FR" sz="2200" dirty="0" err="1"/>
              <a:t>Euzhan</a:t>
            </a:r>
            <a:r>
              <a:rPr lang="fr-FR" sz="2200" dirty="0"/>
              <a:t> Palcy</a:t>
            </a:r>
          </a:p>
          <a:p>
            <a:endParaRPr lang="fr-FR" sz="2200" dirty="0"/>
          </a:p>
          <a:p>
            <a:r>
              <a:rPr lang="fr-FR" sz="2200"/>
              <a:t>Avril-Mai</a:t>
            </a:r>
            <a:endParaRPr lang="fr-FR" sz="2200" dirty="0"/>
          </a:p>
        </p:txBody>
      </p:sp>
      <p:pic>
        <p:nvPicPr>
          <p:cNvPr id="8" name="Image 7" descr="Une image contenant texte, capture d’écran, Visage humain&#10;&#10;Description générée automatiquement">
            <a:extLst>
              <a:ext uri="{FF2B5EF4-FFF2-40B4-BE49-F238E27FC236}">
                <a16:creationId xmlns:a16="http://schemas.microsoft.com/office/drawing/2014/main" id="{59F95D7B-A198-BF3E-CCD8-AD15A3903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5" y="2100875"/>
            <a:ext cx="6625409" cy="43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77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CB3A5390-2B5E-5A86-2F6F-8CD07118B477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tIns="45720" rIns="45719" bIns="4572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3200"/>
              <a:t>NI CHAÎNES NI MAÎTRES AU CINEMA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5ED6554-FBC8-DC5D-7E31-ADA324E3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6" name="Image 5" descr="Une image contenant texte, Visage humain, affiche, homme&#10;&#10;Description générée automatiquement">
            <a:extLst>
              <a:ext uri="{FF2B5EF4-FFF2-40B4-BE49-F238E27FC236}">
                <a16:creationId xmlns:a16="http://schemas.microsoft.com/office/drawing/2014/main" id="{DA130F89-3DDD-20B6-E19E-0EC51BFFD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39" y="1825624"/>
            <a:ext cx="3714372" cy="503237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198EBC7-BAB8-7B6D-8826-BB8D8C3AAAC4}"/>
              </a:ext>
            </a:extLst>
          </p:cNvPr>
          <p:cNvSpPr txBox="1"/>
          <p:nvPr/>
        </p:nvSpPr>
        <p:spPr>
          <a:xfrm>
            <a:off x="5319980" y="2125820"/>
            <a:ext cx="520139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Une fiction sur le marronnage à l’île Maurice au 18ème siècle, fondée sur des faits réels</a:t>
            </a:r>
            <a:br>
              <a:rPr lang="fr-FR" sz="2400"/>
            </a:br>
            <a:endParaRPr lang="fr-FR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Support incontournable  pour les cours d'histoire sur les réalités de l'esclavage colonial mais aussi les résistances à cet ordre esclavagiste</a:t>
            </a:r>
            <a:br>
              <a:rPr lang="fr-FR" sz="2400"/>
            </a:br>
            <a:endParaRPr lang="fr-FR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Un </a:t>
            </a:r>
            <a:r>
              <a:rPr lang="fr-FR" sz="2400">
                <a:hlinkClick r:id="rId4"/>
              </a:rPr>
              <a:t>dossier pédagogique </a:t>
            </a:r>
            <a:r>
              <a:rPr lang="fr-FR" sz="2400"/>
              <a:t>accompagne le 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FC6EC37-54E3-93A3-41DE-12D204FB7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3526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B98FF52-8A8F-97BF-5790-447EA3FDB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067"/>
            <a:ext cx="3526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574FC00E-77F2-2666-01B4-272160CFB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12467"/>
            <a:ext cx="9618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C7C2D83-422C-3748-8EB5-0A71BA4EF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09" y="405693"/>
            <a:ext cx="28854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03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285C41-FF16-453E-B0CD-A9B7EB0C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CE89E84B-8F60-4CB1-A514-89F25569AA03}"/>
              </a:ext>
            </a:extLst>
          </p:cNvPr>
          <p:cNvSpPr/>
          <p:nvPr/>
        </p:nvSpPr>
        <p:spPr>
          <a:xfrm>
            <a:off x="0" y="-365125"/>
            <a:ext cx="12202561" cy="6858000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t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/>
              <a:t> </a:t>
            </a:r>
            <a:endParaRPr lang="es-ES" sz="3600"/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err="1"/>
              <a:t>Merci</a:t>
            </a:r>
            <a:r>
              <a:rPr lang="es-ES" sz="3600"/>
              <a:t> !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/>
              <a:t>Site internet  : memoire-esclavage.org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endParaRPr lang="es-ES" sz="2800"/>
          </a:p>
        </p:txBody>
      </p:sp>
      <p:pic>
        <p:nvPicPr>
          <p:cNvPr id="9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3CE88989-BACC-458F-B4AA-F53B18D7F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66" y="-175408"/>
            <a:ext cx="1187984" cy="1081065"/>
          </a:xfrm>
          <a:prstGeom prst="rect">
            <a:avLst/>
          </a:prstGeom>
        </p:spPr>
      </p:pic>
      <p:pic>
        <p:nvPicPr>
          <p:cNvPr id="3" name="Google Shape;55;p13">
            <a:extLst>
              <a:ext uri="{FF2B5EF4-FFF2-40B4-BE49-F238E27FC236}">
                <a16:creationId xmlns:a16="http://schemas.microsoft.com/office/drawing/2014/main" id="{D374045F-0DDB-5A3B-048C-6B585B54A76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5340" b="13682"/>
          <a:stretch/>
        </p:blipFill>
        <p:spPr>
          <a:xfrm>
            <a:off x="0" y="1471857"/>
            <a:ext cx="12192003" cy="5413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7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9D9B8-D825-C837-CF5C-01A836309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7374C13-EC29-3FF2-D231-43A5E8328E88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/>
              <a:t>L’HOTEL DE LA MARINE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D1A8F27F-4A51-9B10-6E62-FE5C4A239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2050" name="Picture 2" descr="La Fondation emménage à l'Hôtel de la Marine | Fondation pour la memoire de  l'esclavage">
            <a:extLst>
              <a:ext uri="{FF2B5EF4-FFF2-40B4-BE49-F238E27FC236}">
                <a16:creationId xmlns:a16="http://schemas.microsoft.com/office/drawing/2014/main" id="{6E63C1FE-9C9C-0601-9DF3-111DB201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7" y="2443411"/>
            <a:ext cx="6737684" cy="353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nan Loas on X: &quot;L'événement sans doute le plus important qui s'est  déroulé à l' @hoteldelamarine. Victor Schoelcher nommé en février 1848 à ce  poste par Arago, alors ministre de la Marine.">
            <a:extLst>
              <a:ext uri="{FF2B5EF4-FFF2-40B4-BE49-F238E27FC236}">
                <a16:creationId xmlns:a16="http://schemas.microsoft.com/office/drawing/2014/main" id="{9DE2FE90-FFF0-B181-83C2-045F6EA2C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04" y="2443412"/>
            <a:ext cx="4716377" cy="353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525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-14314"/>
            <a:ext cx="12192000" cy="1453897"/>
          </a:xfrm>
          <a:prstGeom prst="rect">
            <a:avLst/>
          </a:prstGeom>
          <a:solidFill>
            <a:srgbClr val="0020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697F9FA-F146-73AA-CC6A-EF4AC4A57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409" y="114020"/>
            <a:ext cx="10943771" cy="1325563"/>
          </a:xfrm>
        </p:spPr>
        <p:txBody>
          <a:bodyPr>
            <a:normAutofit/>
          </a:bodyPr>
          <a:lstStyle/>
          <a:p>
            <a:r>
              <a:rPr lang="fr-FR" sz="3600" b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UNE INSTITUTION QUI RELIE ET PARTAGE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56DEBA-C89A-1C0E-28C9-A6955790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599" y="1629025"/>
            <a:ext cx="7736115" cy="4919259"/>
          </a:xfrm>
          <a:prstGeom prst="rect">
            <a:avLst/>
          </a:prstGeom>
        </p:spPr>
      </p:pic>
      <p:pic>
        <p:nvPicPr>
          <p:cNvPr id="2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5D0FD9D1-B973-908D-7B95-D20C680A8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46" y="144574"/>
            <a:ext cx="1187984" cy="10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15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4BC4F4C-B4FD-4FB8-8BD1-DFBF4FCCA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56" y="151480"/>
            <a:ext cx="10214344" cy="983389"/>
          </a:xfrm>
        </p:spPr>
        <p:txBody>
          <a:bodyPr>
            <a:noAutofit/>
          </a:bodyPr>
          <a:lstStyle/>
          <a:p>
            <a:r>
              <a:rPr lang="fr-FR" sz="3600" cap="all">
                <a:latin typeface="Avenir Next LT Pro" panose="020B0504020202020204" pitchFamily="34" charset="0"/>
              </a:rPr>
              <a:t>Une action déclinée en 5 programmes</a:t>
            </a:r>
            <a:endParaRPr lang="fr-FR" sz="3600" b="1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8A43CD-4B20-467C-B7B0-86A463B1BBA8}"/>
              </a:ext>
            </a:extLst>
          </p:cNvPr>
          <p:cNvSpPr txBox="1"/>
          <p:nvPr/>
        </p:nvSpPr>
        <p:spPr>
          <a:xfrm>
            <a:off x="521934" y="1530963"/>
            <a:ext cx="3862869" cy="481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>
                <a:solidFill>
                  <a:srgbClr val="002069"/>
                </a:solidFill>
                <a:effectLst/>
                <a:latin typeface="Avenir Next Demi Bold" panose="020B07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CITOYENNETE</a:t>
            </a:r>
            <a:r>
              <a:rPr lang="fr-FR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89961A-EEC4-4021-984B-FEB5D3103335}"/>
              </a:ext>
            </a:extLst>
          </p:cNvPr>
          <p:cNvSpPr txBox="1"/>
          <p:nvPr/>
        </p:nvSpPr>
        <p:spPr>
          <a:xfrm>
            <a:off x="4151616" y="1530963"/>
            <a:ext cx="4019810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>
                <a:solidFill>
                  <a:srgbClr val="002069"/>
                </a:solidFill>
                <a:effectLst/>
                <a:latin typeface="Avenir Next Demi Bold" panose="020B07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D8376CE-6985-41F5-968D-629869F3B8EF}"/>
              </a:ext>
            </a:extLst>
          </p:cNvPr>
          <p:cNvSpPr txBox="1"/>
          <p:nvPr/>
        </p:nvSpPr>
        <p:spPr>
          <a:xfrm>
            <a:off x="7938239" y="1517478"/>
            <a:ext cx="386286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>
                <a:solidFill>
                  <a:srgbClr val="002069"/>
                </a:solidFill>
                <a:latin typeface="Avenir Next Demi Bold" panose="020B0703020202020204" pitchFamily="34" charset="0"/>
                <a:cs typeface="Times New Roman" panose="02020603050405020304" pitchFamily="18" charset="0"/>
              </a:rPr>
              <a:t>CULTURE 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2A8E69-D917-4D2A-B78C-AD9D81B0FE49}"/>
              </a:ext>
            </a:extLst>
          </p:cNvPr>
          <p:cNvSpPr txBox="1"/>
          <p:nvPr/>
        </p:nvSpPr>
        <p:spPr>
          <a:xfrm>
            <a:off x="9105741" y="5096769"/>
            <a:ext cx="2624143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>
                <a:solidFill>
                  <a:srgbClr val="002069"/>
                </a:solidFill>
                <a:effectLst/>
                <a:latin typeface="Avenir Next Demi Bold" panose="020B07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RECHERCHE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AB0AE2-F4C4-40F7-A96E-FB55DF358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7" t="26776" r="33619" b="6069"/>
          <a:stretch/>
        </p:blipFill>
        <p:spPr>
          <a:xfrm>
            <a:off x="8237602" y="2122627"/>
            <a:ext cx="3043276" cy="178912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F5EC664-6602-48DE-B7A6-3B699026A0F2}"/>
              </a:ext>
            </a:extLst>
          </p:cNvPr>
          <p:cNvSpPr txBox="1"/>
          <p:nvPr/>
        </p:nvSpPr>
        <p:spPr>
          <a:xfrm>
            <a:off x="900820" y="5083284"/>
            <a:ext cx="2326095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>
                <a:solidFill>
                  <a:srgbClr val="002069"/>
                </a:solidFill>
                <a:effectLst/>
                <a:latin typeface="Avenir Next Demi Bold" panose="020B07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NUMERIQUE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ACCD318-7B5D-4E13-9A53-D2E9EFC42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39" t="26563" r="9039" b="-2096"/>
          <a:stretch/>
        </p:blipFill>
        <p:spPr>
          <a:xfrm>
            <a:off x="4293052" y="2150358"/>
            <a:ext cx="3605894" cy="178912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E87ED2-A341-4D55-86EC-0437C855CC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64" t="17049" r="31989" b="6133"/>
          <a:stretch/>
        </p:blipFill>
        <p:spPr bwMode="auto">
          <a:xfrm>
            <a:off x="3464995" y="4431165"/>
            <a:ext cx="1809104" cy="2130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A30D0DE-3C8C-4B19-B152-D6AA029FED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556" r="6504" b="9333"/>
          <a:stretch/>
        </p:blipFill>
        <p:spPr>
          <a:xfrm>
            <a:off x="6747667" y="4592624"/>
            <a:ext cx="2536029" cy="180744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BC3A5B4-2710-0B27-C316-38F40D08C42A}"/>
              </a:ext>
            </a:extLst>
          </p:cNvPr>
          <p:cNvSpPr txBox="1"/>
          <p:nvPr/>
        </p:nvSpPr>
        <p:spPr>
          <a:xfrm>
            <a:off x="1977655" y="190318"/>
            <a:ext cx="9957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>
                <a:solidFill>
                  <a:schemeClr val="bg1"/>
                </a:solidFill>
                <a:latin typeface="Futura Condensed"/>
              </a:rPr>
              <a:t>Une action déclinée en 5 programmes</a:t>
            </a:r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E66D3B54-7B98-460A-4507-ACE2D2CB04FC}"/>
              </a:ext>
            </a:extLst>
          </p:cNvPr>
          <p:cNvSpPr/>
          <p:nvPr/>
        </p:nvSpPr>
        <p:spPr>
          <a:xfrm>
            <a:off x="-1" y="-14314"/>
            <a:ext cx="12192000" cy="1453897"/>
          </a:xfrm>
          <a:prstGeom prst="rect">
            <a:avLst/>
          </a:prstGeom>
          <a:solidFill>
            <a:srgbClr val="0020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4000" b="1">
                <a:solidFill>
                  <a:schemeClr val="bg1"/>
                </a:solidFill>
                <a:latin typeface="Avenir Next LT Pro Demi" panose="020B0704020202020204" pitchFamily="34" charset="0"/>
                <a:ea typeface="+mn-ea"/>
                <a:cs typeface="+mn-cs"/>
              </a:rPr>
              <a:t>                              5 PROGRAMMES</a:t>
            </a:r>
            <a:endParaRPr lang="fr-FR" sz="4000" b="1">
              <a:solidFill>
                <a:schemeClr val="bg1"/>
              </a:solidFill>
              <a:latin typeface="Futura Condensed"/>
              <a:ea typeface="+mn-ea"/>
              <a:cs typeface="+mn-cs"/>
            </a:endParaRPr>
          </a:p>
        </p:txBody>
      </p:sp>
      <p:pic>
        <p:nvPicPr>
          <p:cNvPr id="4" name="Image 3" descr="Une image contenant habits, personne, plein air, Visage humain&#10;&#10;Description générée automatiquement">
            <a:extLst>
              <a:ext uri="{FF2B5EF4-FFF2-40B4-BE49-F238E27FC236}">
                <a16:creationId xmlns:a16="http://schemas.microsoft.com/office/drawing/2014/main" id="{D6E38A7D-D569-50F3-9EA1-0E82522C70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97" y="2178090"/>
            <a:ext cx="2924210" cy="173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73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Objet 44">
            <a:extLst>
              <a:ext uri="{FF2B5EF4-FFF2-40B4-BE49-F238E27FC236}">
                <a16:creationId xmlns:a16="http://schemas.microsoft.com/office/drawing/2014/main" id="{9ECFCBF1-4CF2-8D50-EF27-AE279F5167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0552" y="912812"/>
          <a:ext cx="7183796" cy="7186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20221" imgH="4320540" progId="Acrobat.Document.DC">
                  <p:embed/>
                </p:oleObj>
              </mc:Choice>
              <mc:Fallback>
                <p:oleObj name="Acrobat Document" r:id="rId2" imgW="4320221" imgH="4320540" progId="Acrobat.Document.DC">
                  <p:embed/>
                  <p:pic>
                    <p:nvPicPr>
                      <p:cNvPr id="45" name="Objet 44">
                        <a:extLst>
                          <a:ext uri="{FF2B5EF4-FFF2-40B4-BE49-F238E27FC236}">
                            <a16:creationId xmlns:a16="http://schemas.microsoft.com/office/drawing/2014/main" id="{9ECFCBF1-4CF2-8D50-EF27-AE279F5167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70552" y="912812"/>
                        <a:ext cx="7183796" cy="7186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04285C41-FF16-453E-B0CD-A9B7EB0C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CE89E84B-8F60-4CB1-A514-89F25569AA03}"/>
              </a:ext>
            </a:extLst>
          </p:cNvPr>
          <p:cNvSpPr/>
          <p:nvPr/>
        </p:nvSpPr>
        <p:spPr>
          <a:xfrm>
            <a:off x="-5135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/>
              <a:t> </a:t>
            </a:r>
            <a:r>
              <a:rPr lang="es-ES" sz="3600" b="1"/>
              <a:t>LE CONSEIL SCIENTIFIQUE,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/>
              <a:t>SOCLE DE LA FME </a:t>
            </a:r>
          </a:p>
        </p:txBody>
      </p:sp>
      <p:pic>
        <p:nvPicPr>
          <p:cNvPr id="9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3CE88989-BACC-458F-B4AA-F53B18D7F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ED024B-2DCC-49E1-8189-F49751080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66" y="3240290"/>
            <a:ext cx="3690279" cy="2531478"/>
          </a:xfrm>
          <a:solidFill>
            <a:srgbClr val="203864">
              <a:alpha val="80000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>
                <a:solidFill>
                  <a:schemeClr val="bg1"/>
                </a:solidFill>
              </a:rPr>
              <a:t>Un conseil scientifique </a:t>
            </a:r>
          </a:p>
          <a:p>
            <a:pPr marL="0" indent="0">
              <a:buNone/>
            </a:pPr>
            <a:endParaRPr lang="fr-FR" sz="260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"/>
            </a:pPr>
            <a:r>
              <a:rPr lang="fr-FR" sz="2600">
                <a:solidFill>
                  <a:schemeClr val="bg1"/>
                </a:solidFill>
                <a:sym typeface="Wingdings" panose="05000000000000000000" pitchFamily="2" charset="2"/>
              </a:rPr>
              <a:t> Pluridisciplinaire</a:t>
            </a:r>
          </a:p>
          <a:p>
            <a:pPr>
              <a:buFont typeface="Wingdings" panose="05000000000000000000" pitchFamily="2" charset="2"/>
              <a:buChar char=""/>
            </a:pPr>
            <a:r>
              <a:rPr lang="fr-FR" sz="2600">
                <a:solidFill>
                  <a:schemeClr val="bg1"/>
                </a:solidFill>
                <a:sym typeface="Wingdings" panose="05000000000000000000" pitchFamily="2" charset="2"/>
              </a:rPr>
              <a:t> Plurivoque</a:t>
            </a:r>
          </a:p>
          <a:p>
            <a:pPr>
              <a:buFont typeface="Wingdings" panose="05000000000000000000" pitchFamily="2" charset="2"/>
              <a:buChar char=""/>
            </a:pPr>
            <a:r>
              <a:rPr lang="fr-FR" sz="2600">
                <a:solidFill>
                  <a:schemeClr val="bg1"/>
                </a:solidFill>
                <a:sym typeface="Wingdings" panose="05000000000000000000" pitchFamily="2" charset="2"/>
              </a:rPr>
              <a:t> International </a:t>
            </a:r>
            <a:endParaRPr lang="fr-FR" sz="2600">
              <a:solidFill>
                <a:schemeClr val="bg1"/>
              </a:solidFill>
            </a:endParaRPr>
          </a:p>
          <a:p>
            <a:endParaRPr lang="fr-FR" sz="4000">
              <a:solidFill>
                <a:schemeClr val="bg1"/>
              </a:solidFill>
            </a:endParaRPr>
          </a:p>
          <a:p>
            <a:pPr lvl="3"/>
            <a:endParaRPr lang="fr-FR" sz="3000">
              <a:solidFill>
                <a:schemeClr val="bg1"/>
              </a:solidFill>
            </a:endParaRPr>
          </a:p>
          <a:p>
            <a:endParaRPr lang="fr-FR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86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78EA12CF-D6D6-91A1-D211-0FC5BC7976E0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/>
          </a:p>
        </p:txBody>
      </p:sp>
      <p:pic>
        <p:nvPicPr>
          <p:cNvPr id="6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CDAD044C-DB03-21B2-FAEB-BC7E1FFE7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79DAD28-02EA-13CE-60D7-C313B1C2EFD1}"/>
              </a:ext>
            </a:extLst>
          </p:cNvPr>
          <p:cNvSpPr txBox="1"/>
          <p:nvPr/>
        </p:nvSpPr>
        <p:spPr>
          <a:xfrm>
            <a:off x="1435100" y="589646"/>
            <a:ext cx="846349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>
                <a:latin typeface="Gotham"/>
              </a:rPr>
              <a:t> </a:t>
            </a:r>
            <a:r>
              <a:rPr lang="es-ES" sz="3600" b="1">
                <a:solidFill>
                  <a:srgbClr val="FFFFFF"/>
                </a:solidFill>
              </a:rPr>
              <a:t>ECLAIRER LE DEBAT PUBLIC 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D49EB54-496A-6596-D6D0-C6FF94ADD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98" y="1967026"/>
            <a:ext cx="4001620" cy="486439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2F37F1F-4C38-8957-2523-A3D0665799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"/>
          <a:stretch/>
        </p:blipFill>
        <p:spPr>
          <a:xfrm>
            <a:off x="6904383" y="1967026"/>
            <a:ext cx="3685813" cy="491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A2887-6471-6EE5-EF5E-C7E0717AD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D4BFB08B-1B3D-E565-93CD-671253A27A3F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/>
          </a:p>
        </p:txBody>
      </p:sp>
      <p:pic>
        <p:nvPicPr>
          <p:cNvPr id="6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485B9A94-1F4E-6030-622C-6D46C8173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61805F4-96D6-B515-0981-EE6A71E76A0E}"/>
              </a:ext>
            </a:extLst>
          </p:cNvPr>
          <p:cNvSpPr txBox="1"/>
          <p:nvPr/>
        </p:nvSpPr>
        <p:spPr>
          <a:xfrm>
            <a:off x="1435100" y="589646"/>
            <a:ext cx="846349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>
                <a:latin typeface="Gotham"/>
              </a:rPr>
              <a:t> </a:t>
            </a:r>
            <a:r>
              <a:rPr lang="es-ES" sz="3600" b="1">
                <a:solidFill>
                  <a:srgbClr val="FFFFFF"/>
                </a:solidFill>
              </a:rPr>
              <a:t>ECLAIRER LE DEBAT PUBLIC </a:t>
            </a:r>
          </a:p>
        </p:txBody>
      </p:sp>
      <p:pic>
        <p:nvPicPr>
          <p:cNvPr id="4" name="Image 3" descr="Une image contenant texte, capture d’écran, Publication, Brochure&#10;&#10;Le contenu généré par l’IA peut être incorrect.">
            <a:extLst>
              <a:ext uri="{FF2B5EF4-FFF2-40B4-BE49-F238E27FC236}">
                <a16:creationId xmlns:a16="http://schemas.microsoft.com/office/drawing/2014/main" id="{BFCAAFB2-DFA4-52F5-7A85-6237C700D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046" y="1959350"/>
            <a:ext cx="3330964" cy="4752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9ED313F-14C6-04BD-A6C6-5CBE5FFD9CC6}"/>
              </a:ext>
            </a:extLst>
          </p:cNvPr>
          <p:cNvSpPr txBox="1"/>
          <p:nvPr/>
        </p:nvSpPr>
        <p:spPr>
          <a:xfrm>
            <a:off x="7137991" y="2658138"/>
            <a:ext cx="34522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dirty="0"/>
          </a:p>
          <a:p>
            <a:r>
              <a:rPr lang="fr-FR" sz="2800" dirty="0"/>
              <a:t>La dernière note de la FME :</a:t>
            </a:r>
          </a:p>
          <a:p>
            <a:r>
              <a:rPr lang="fr-FR" sz="2800" dirty="0"/>
              <a:t>La double dette d’Haïti (1825-2025) : une question actuelle</a:t>
            </a:r>
          </a:p>
        </p:txBody>
      </p:sp>
    </p:spTree>
    <p:extLst>
      <p:ext uri="{BB962C8B-B14F-4D97-AF65-F5344CB8AC3E}">
        <p14:creationId xmlns:p14="http://schemas.microsoft.com/office/powerpoint/2010/main" val="899158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C8BE36-0804-48A5-9D1D-2C3C8D12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- 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5B0B4124-CBB1-4AFE-BEBE-AAFD02034353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/>
              <a:t>UNE ACTION EDUCATIVE MULTIFORME</a:t>
            </a:r>
          </a:p>
        </p:txBody>
      </p:sp>
      <p:pic>
        <p:nvPicPr>
          <p:cNvPr id="11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A2BFFD13-D3D5-41ED-B3BF-F41A47975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B3F3A45-799E-46EA-9E6A-027E60615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669"/>
            <a:ext cx="10515600" cy="53254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b="1"/>
          </a:p>
          <a:p>
            <a:pPr marL="0" indent="0">
              <a:buNone/>
            </a:pPr>
            <a:endParaRPr lang="fr-FR" sz="2600" b="1"/>
          </a:p>
          <a:p>
            <a:pPr>
              <a:buFont typeface="Calibri" panose="020F0502020204030204" pitchFamily="34" charset="0"/>
              <a:buChar char="→"/>
            </a:pPr>
            <a:r>
              <a:rPr lang="fr-FR" sz="3200"/>
              <a:t> Formation des enseignants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fr-FR" sz="3200"/>
              <a:t> Mise à disposition et création de ressources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fr-FR" sz="3200"/>
              <a:t> Soutien des projets scolaires </a:t>
            </a:r>
          </a:p>
          <a:p>
            <a:pPr marL="0" indent="0">
              <a:buNone/>
            </a:pPr>
            <a:endParaRPr lang="fr-FR" sz="3200"/>
          </a:p>
          <a:p>
            <a:pPr marL="0" indent="0">
              <a:buNone/>
            </a:pPr>
            <a:endParaRPr lang="fr-FR" sz="350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8D831D-C067-4AB2-830B-246B0B3CD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448" y="4000205"/>
            <a:ext cx="8608541" cy="258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9a5d0f1-e66b-4c65-b148-406dcbbb467e">
      <Terms xmlns="http://schemas.microsoft.com/office/infopath/2007/PartnerControls"/>
    </lcf76f155ced4ddcb4097134ff3c332f>
    <TaxCatchAll xmlns="1c3b70fb-7200-4e4f-aad2-8cb32fd9031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470B82C4BD484A837E7F5C7573B075" ma:contentTypeVersion="18" ma:contentTypeDescription="Crée un document." ma:contentTypeScope="" ma:versionID="4b45e64c42863d7fcec44b76bbb16a07">
  <xsd:schema xmlns:xsd="http://www.w3.org/2001/XMLSchema" xmlns:xs="http://www.w3.org/2001/XMLSchema" xmlns:p="http://schemas.microsoft.com/office/2006/metadata/properties" xmlns:ns2="e9a5d0f1-e66b-4c65-b148-406dcbbb467e" xmlns:ns3="1c3b70fb-7200-4e4f-aad2-8cb32fd90317" targetNamespace="http://schemas.microsoft.com/office/2006/metadata/properties" ma:root="true" ma:fieldsID="75c4b78d9a0617c35bef17b9200fffc2" ns2:_="" ns3:_="">
    <xsd:import namespace="e9a5d0f1-e66b-4c65-b148-406dcbbb467e"/>
    <xsd:import namespace="1c3b70fb-7200-4e4f-aad2-8cb32fd903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5d0f1-e66b-4c65-b148-406dcbbb46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70ff1bba-35f2-4773-a0df-3bbd450d71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b70fb-7200-4e4f-aad2-8cb32fd9031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1d57ada-6246-4bf2-8077-a048c2580bc5}" ma:internalName="TaxCatchAll" ma:showField="CatchAllData" ma:web="1c3b70fb-7200-4e4f-aad2-8cb32fd903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903C6F-5339-42BB-A57E-AE7DB3B760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A9BBF0-DAA8-48DD-A09E-E2B3AA690A6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2006/metadata/properties"/>
    <ds:schemaRef ds:uri="1c3b70fb-7200-4e4f-aad2-8cb32fd90317"/>
    <ds:schemaRef ds:uri="http://purl.org/dc/elements/1.1/"/>
    <ds:schemaRef ds:uri="http://schemas.microsoft.com/office/infopath/2007/PartnerControls"/>
    <ds:schemaRef ds:uri="e9a5d0f1-e66b-4c65-b148-406dcbbb467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4FBE1BD-9989-43F0-A715-29827BC7E3D1}">
  <ds:schemaRefs>
    <ds:schemaRef ds:uri="1c3b70fb-7200-4e4f-aad2-8cb32fd90317"/>
    <ds:schemaRef ds:uri="e9a5d0f1-e66b-4c65-b148-406dcbbb467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486</Words>
  <Application>Microsoft Macintosh PowerPoint</Application>
  <PresentationFormat>Grand écran</PresentationFormat>
  <Paragraphs>108</Paragraphs>
  <Slides>24</Slides>
  <Notes>5</Notes>
  <HiddenSlides>1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9" baseType="lpstr">
      <vt:lpstr>Arial Unicode MS</vt:lpstr>
      <vt:lpstr>Aptos</vt:lpstr>
      <vt:lpstr>Aptos Display</vt:lpstr>
      <vt:lpstr>Arial</vt:lpstr>
      <vt:lpstr>Avenir Next Demi Bold</vt:lpstr>
      <vt:lpstr>Avenir Next LT Pro</vt:lpstr>
      <vt:lpstr>Avenir Next LT Pro Demi</vt:lpstr>
      <vt:lpstr>Calibri</vt:lpstr>
      <vt:lpstr>Calibri Light</vt:lpstr>
      <vt:lpstr>Futura Condensed</vt:lpstr>
      <vt:lpstr>Gotham</vt:lpstr>
      <vt:lpstr>Wingdings</vt:lpstr>
      <vt:lpstr>Thème Office</vt:lpstr>
      <vt:lpstr>Thème Office</vt:lpstr>
      <vt:lpstr>Acrobat Document</vt:lpstr>
      <vt:lpstr>HISTOIRE, mémoire, héritages  DE L'Esclavage   31 mARS et 7 AVRIL 2025 Rectorat de CRETEIL </vt:lpstr>
      <vt:lpstr>Présentation PowerPoint</vt:lpstr>
      <vt:lpstr>Présentation PowerPoint</vt:lpstr>
      <vt:lpstr>UNE INSTITUTION QUI RELIE ET PARTAGE</vt:lpstr>
      <vt:lpstr>Une action déclinée en 5 programmes</vt:lpstr>
      <vt:lpstr>Présentation PowerPoint</vt:lpstr>
      <vt:lpstr>Présentation PowerPoint</vt:lpstr>
      <vt:lpstr>Présentation PowerPoint</vt:lpstr>
      <vt:lpstr>-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HISTOIRE, mémoire, héritages  DE L'Esclavage    LIEU, DATE</dc:title>
  <dc:creator>Nadia WAINSTAIN</dc:creator>
  <cp:lastModifiedBy>Anne BOULANGER assistante éducation</cp:lastModifiedBy>
  <cp:revision>18</cp:revision>
  <dcterms:created xsi:type="dcterms:W3CDTF">2023-03-31T09:15:42Z</dcterms:created>
  <dcterms:modified xsi:type="dcterms:W3CDTF">2025-04-01T15:10:36Z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0x0101001D470B82C4BD484A837E7F5C7573B075</vt:lpwstr>
  </property>
  <property fmtid="{D5CDD505-2E9C-101B-9397-08002B2CF9AE}" pid="3" name="MediaServiceImageTags">
    <vt:lpwstr/>
  </property>
</Properties>
</file>