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30"/>
  </p:notesMasterIdLst>
  <p:sldIdLst>
    <p:sldId id="257" r:id="rId6"/>
    <p:sldId id="433" r:id="rId7"/>
    <p:sldId id="391" r:id="rId8"/>
    <p:sldId id="393" r:id="rId9"/>
    <p:sldId id="434" r:id="rId10"/>
    <p:sldId id="453" r:id="rId11"/>
    <p:sldId id="382" r:id="rId12"/>
    <p:sldId id="350" r:id="rId13"/>
    <p:sldId id="373" r:id="rId14"/>
    <p:sldId id="421" r:id="rId15"/>
    <p:sldId id="420" r:id="rId16"/>
    <p:sldId id="442" r:id="rId17"/>
    <p:sldId id="416" r:id="rId18"/>
    <p:sldId id="378" r:id="rId19"/>
    <p:sldId id="275" r:id="rId20"/>
    <p:sldId id="400" r:id="rId21"/>
    <p:sldId id="440" r:id="rId22"/>
    <p:sldId id="375" r:id="rId23"/>
    <p:sldId id="423" r:id="rId24"/>
    <p:sldId id="449" r:id="rId25"/>
    <p:sldId id="367" r:id="rId26"/>
    <p:sldId id="451" r:id="rId27"/>
    <p:sldId id="452" r:id="rId28"/>
    <p:sldId id="430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32CC3-9587-DE42-B00A-D59B90B1751D}" v="8" dt="2026-01-15T10:58:39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95"/>
    <p:restoredTop sz="94704"/>
  </p:normalViewPr>
  <p:slideViewPr>
    <p:cSldViewPr snapToGrid="0">
      <p:cViewPr varScale="1">
        <p:scale>
          <a:sx n="68" d="100"/>
          <a:sy n="68" d="100"/>
        </p:scale>
        <p:origin x="240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BOULANGER" userId="71f4bd0b-50b0-45c6-b4db-9337d37038db" providerId="ADAL" clId="{75DFCA6C-CBEB-55D7-8828-D83445B03A7E}"/>
    <pc:docChg chg="addSld delSld modSld">
      <pc:chgData name="Anne BOULANGER" userId="71f4bd0b-50b0-45c6-b4db-9337d37038db" providerId="ADAL" clId="{75DFCA6C-CBEB-55D7-8828-D83445B03A7E}" dt="2026-01-15T11:00:27.009" v="79" actId="2696"/>
      <pc:docMkLst>
        <pc:docMk/>
      </pc:docMkLst>
      <pc:sldChg chg="addSp delSp modSp mod">
        <pc:chgData name="Anne BOULANGER" userId="71f4bd0b-50b0-45c6-b4db-9337d37038db" providerId="ADAL" clId="{75DFCA6C-CBEB-55D7-8828-D83445B03A7E}" dt="2026-01-07T16:25:16.543" v="43"/>
        <pc:sldMkLst>
          <pc:docMk/>
          <pc:sldMk cId="775454735" sldId="257"/>
        </pc:sldMkLst>
      </pc:sldChg>
      <pc:sldChg chg="modSp add mod">
        <pc:chgData name="Anne BOULANGER" userId="71f4bd0b-50b0-45c6-b4db-9337d37038db" providerId="ADAL" clId="{75DFCA6C-CBEB-55D7-8828-D83445B03A7E}" dt="2026-01-07T11:17:27.976" v="2" actId="255"/>
        <pc:sldMkLst>
          <pc:docMk/>
          <pc:sldMk cId="0" sldId="275"/>
        </pc:sldMkLst>
        <pc:spChg chg="mod">
          <ac:chgData name="Anne BOULANGER" userId="71f4bd0b-50b0-45c6-b4db-9337d37038db" providerId="ADAL" clId="{75DFCA6C-CBEB-55D7-8828-D83445B03A7E}" dt="2026-01-07T11:17:27.976" v="2" actId="255"/>
          <ac:spMkLst>
            <pc:docMk/>
            <pc:sldMk cId="0" sldId="275"/>
            <ac:spMk id="6" creationId="{00000000-0000-0000-0000-000000000000}"/>
          </ac:spMkLst>
        </pc:spChg>
      </pc:sldChg>
      <pc:sldChg chg="add del">
        <pc:chgData name="Anne BOULANGER" userId="71f4bd0b-50b0-45c6-b4db-9337d37038db" providerId="ADAL" clId="{75DFCA6C-CBEB-55D7-8828-D83445B03A7E}" dt="2026-01-07T11:28:43.103" v="5" actId="2696"/>
        <pc:sldMkLst>
          <pc:docMk/>
          <pc:sldMk cId="1497245275" sldId="376"/>
        </pc:sldMkLst>
      </pc:sldChg>
      <pc:sldChg chg="add">
        <pc:chgData name="Anne BOULANGER" userId="71f4bd0b-50b0-45c6-b4db-9337d37038db" providerId="ADAL" clId="{75DFCA6C-CBEB-55D7-8828-D83445B03A7E}" dt="2026-01-07T11:16:06.752" v="0"/>
        <pc:sldMkLst>
          <pc:docMk/>
          <pc:sldMk cId="353588746" sldId="378"/>
        </pc:sldMkLst>
      </pc:sldChg>
      <pc:sldChg chg="del">
        <pc:chgData name="Anne BOULANGER" userId="71f4bd0b-50b0-45c6-b4db-9337d37038db" providerId="ADAL" clId="{75DFCA6C-CBEB-55D7-8828-D83445B03A7E}" dt="2026-01-07T11:31:11.342" v="40" actId="2696"/>
        <pc:sldMkLst>
          <pc:docMk/>
          <pc:sldMk cId="1159880899" sldId="379"/>
        </pc:sldMkLst>
      </pc:sldChg>
      <pc:sldChg chg="modSp add mod">
        <pc:chgData name="Anne BOULANGER" userId="71f4bd0b-50b0-45c6-b4db-9337d37038db" providerId="ADAL" clId="{75DFCA6C-CBEB-55D7-8828-D83445B03A7E}" dt="2026-01-07T11:29:15.438" v="39" actId="113"/>
        <pc:sldMkLst>
          <pc:docMk/>
          <pc:sldMk cId="3253160898" sldId="416"/>
        </pc:sldMkLst>
        <pc:spChg chg="mod">
          <ac:chgData name="Anne BOULANGER" userId="71f4bd0b-50b0-45c6-b4db-9337d37038db" providerId="ADAL" clId="{75DFCA6C-CBEB-55D7-8828-D83445B03A7E}" dt="2026-01-07T11:29:15.438" v="39" actId="113"/>
          <ac:spMkLst>
            <pc:docMk/>
            <pc:sldMk cId="3253160898" sldId="416"/>
            <ac:spMk id="8" creationId="{951DDB69-ABC1-AB38-B0F5-D14FFD4524A3}"/>
          </ac:spMkLst>
        </pc:spChg>
      </pc:sldChg>
      <pc:sldChg chg="del">
        <pc:chgData name="Anne BOULANGER" userId="71f4bd0b-50b0-45c6-b4db-9337d37038db" providerId="ADAL" clId="{75DFCA6C-CBEB-55D7-8828-D83445B03A7E}" dt="2026-01-07T11:24:37.729" v="3" actId="2696"/>
        <pc:sldMkLst>
          <pc:docMk/>
          <pc:sldMk cId="3537737559" sldId="438"/>
        </pc:sldMkLst>
      </pc:sldChg>
      <pc:sldChg chg="del">
        <pc:chgData name="Anne BOULANGER" userId="71f4bd0b-50b0-45c6-b4db-9337d37038db" providerId="ADAL" clId="{75DFCA6C-CBEB-55D7-8828-D83445B03A7E}" dt="2026-01-07T16:32:46.698" v="45" actId="2696"/>
        <pc:sldMkLst>
          <pc:docMk/>
          <pc:sldMk cId="1176947539" sldId="439"/>
        </pc:sldMkLst>
      </pc:sldChg>
      <pc:sldChg chg="add">
        <pc:chgData name="Anne BOULANGER" userId="71f4bd0b-50b0-45c6-b4db-9337d37038db" providerId="ADAL" clId="{75DFCA6C-CBEB-55D7-8828-D83445B03A7E}" dt="2026-01-07T16:32:40.940" v="44"/>
        <pc:sldMkLst>
          <pc:docMk/>
          <pc:sldMk cId="3317949971" sldId="442"/>
        </pc:sldMkLst>
      </pc:sldChg>
      <pc:sldChg chg="addSp modSp mod">
        <pc:chgData name="Anne BOULANGER" userId="71f4bd0b-50b0-45c6-b4db-9337d37038db" providerId="ADAL" clId="{75DFCA6C-CBEB-55D7-8828-D83445B03A7E}" dt="2026-01-15T11:00:08.121" v="78" actId="1076"/>
        <pc:sldMkLst>
          <pc:docMk/>
          <pc:sldMk cId="3207431501" sldId="453"/>
        </pc:sldMkLst>
        <pc:picChg chg="add mod">
          <ac:chgData name="Anne BOULANGER" userId="71f4bd0b-50b0-45c6-b4db-9337d37038db" providerId="ADAL" clId="{75DFCA6C-CBEB-55D7-8828-D83445B03A7E}" dt="2026-01-15T11:00:08.121" v="78" actId="1076"/>
          <ac:picMkLst>
            <pc:docMk/>
            <pc:sldMk cId="3207431501" sldId="453"/>
            <ac:picMk id="3" creationId="{93087B84-6C21-B5AD-D2A9-428272E75B39}"/>
          </ac:picMkLst>
        </pc:picChg>
        <pc:picChg chg="mod">
          <ac:chgData name="Anne BOULANGER" userId="71f4bd0b-50b0-45c6-b4db-9337d37038db" providerId="ADAL" clId="{75DFCA6C-CBEB-55D7-8828-D83445B03A7E}" dt="2026-01-15T10:57:04.876" v="46" actId="1076"/>
          <ac:picMkLst>
            <pc:docMk/>
            <pc:sldMk cId="3207431501" sldId="453"/>
            <ac:picMk id="4" creationId="{A5B24D30-925A-0583-1B81-FFA8AE809187}"/>
          </ac:picMkLst>
        </pc:picChg>
      </pc:sldChg>
      <pc:sldChg chg="addSp delSp modSp new del mod">
        <pc:chgData name="Anne BOULANGER" userId="71f4bd0b-50b0-45c6-b4db-9337d37038db" providerId="ADAL" clId="{75DFCA6C-CBEB-55D7-8828-D83445B03A7E}" dt="2026-01-15T11:00:27.009" v="79" actId="2696"/>
        <pc:sldMkLst>
          <pc:docMk/>
          <pc:sldMk cId="1630223219" sldId="454"/>
        </pc:sldMkLst>
        <pc:spChg chg="del">
          <ac:chgData name="Anne BOULANGER" userId="71f4bd0b-50b0-45c6-b4db-9337d37038db" providerId="ADAL" clId="{75DFCA6C-CBEB-55D7-8828-D83445B03A7E}" dt="2026-01-15T10:58:39.818" v="53" actId="931"/>
          <ac:spMkLst>
            <pc:docMk/>
            <pc:sldMk cId="1630223219" sldId="454"/>
            <ac:spMk id="3" creationId="{2966D1C8-8B3E-DC33-C91C-6D3F9A5AF1F8}"/>
          </ac:spMkLst>
        </pc:spChg>
        <pc:picChg chg="add mod">
          <ac:chgData name="Anne BOULANGER" userId="71f4bd0b-50b0-45c6-b4db-9337d37038db" providerId="ADAL" clId="{75DFCA6C-CBEB-55D7-8828-D83445B03A7E}" dt="2026-01-15T10:58:41.084" v="55" actId="962"/>
          <ac:picMkLst>
            <pc:docMk/>
            <pc:sldMk cId="1630223219" sldId="454"/>
            <ac:picMk id="5" creationId="{14618E9C-C36D-E8FF-DE6C-74586D81813C}"/>
          </ac:picMkLst>
        </pc:picChg>
      </pc:sldChg>
    </pc:docChg>
  </pc:docChgLst>
  <pc:docChgLst>
    <pc:chgData name="Anne BOULANGER" userId="71f4bd0b-50b0-45c6-b4db-9337d37038db" providerId="ADAL" clId="{538B9201-8A09-47DD-922D-B95E4DEB2E23}"/>
    <pc:docChg chg="undo custSel addSld delSld modSld">
      <pc:chgData name="Anne BOULANGER" userId="71f4bd0b-50b0-45c6-b4db-9337d37038db" providerId="ADAL" clId="{538B9201-8A09-47DD-922D-B95E4DEB2E23}" dt="2026-01-08T14:32:48.396" v="289"/>
      <pc:docMkLst>
        <pc:docMk/>
      </pc:docMkLst>
      <pc:sldChg chg="addSp delSp modSp mod">
        <pc:chgData name="Anne BOULANGER" userId="71f4bd0b-50b0-45c6-b4db-9337d37038db" providerId="ADAL" clId="{538B9201-8A09-47DD-922D-B95E4DEB2E23}" dt="2026-01-08T14:25:59.198" v="252" actId="113"/>
        <pc:sldMkLst>
          <pc:docMk/>
          <pc:sldMk cId="775454735" sldId="257"/>
        </pc:sldMkLst>
        <pc:spChg chg="mod">
          <ac:chgData name="Anne BOULANGER" userId="71f4bd0b-50b0-45c6-b4db-9337d37038db" providerId="ADAL" clId="{538B9201-8A09-47DD-922D-B95E4DEB2E23}" dt="2026-01-08T14:25:59.198" v="252" actId="113"/>
          <ac:spMkLst>
            <pc:docMk/>
            <pc:sldMk cId="775454735" sldId="257"/>
            <ac:spMk id="2" creationId="{C7EFE2FD-911C-47E4-B462-758CF2E752B8}"/>
          </ac:spMkLst>
        </pc:spChg>
        <pc:picChg chg="mod">
          <ac:chgData name="Anne BOULANGER" userId="71f4bd0b-50b0-45c6-b4db-9337d37038db" providerId="ADAL" clId="{538B9201-8A09-47DD-922D-B95E4DEB2E23}" dt="2026-01-08T11:20:36.874" v="73" actId="1076"/>
          <ac:picMkLst>
            <pc:docMk/>
            <pc:sldMk cId="775454735" sldId="257"/>
            <ac:picMk id="4" creationId="{6B9532CD-9E20-165F-87BD-121D5C4EED43}"/>
          </ac:picMkLst>
        </pc:picChg>
        <pc:picChg chg="add mod">
          <ac:chgData name="Anne BOULANGER" userId="71f4bd0b-50b0-45c6-b4db-9337d37038db" providerId="ADAL" clId="{538B9201-8A09-47DD-922D-B95E4DEB2E23}" dt="2026-01-08T11:21:21.287" v="81" actId="1076"/>
          <ac:picMkLst>
            <pc:docMk/>
            <pc:sldMk cId="775454735" sldId="257"/>
            <ac:picMk id="6" creationId="{8BB72F4C-0620-E04A-6A70-CBE2FCE62BEE}"/>
          </ac:picMkLst>
        </pc:picChg>
        <pc:picChg chg="mod">
          <ac:chgData name="Anne BOULANGER" userId="71f4bd0b-50b0-45c6-b4db-9337d37038db" providerId="ADAL" clId="{538B9201-8A09-47DD-922D-B95E4DEB2E23}" dt="2026-01-08T11:20:36.874" v="73" actId="1076"/>
          <ac:picMkLst>
            <pc:docMk/>
            <pc:sldMk cId="775454735" sldId="257"/>
            <ac:picMk id="7" creationId="{9F58AB4D-41F0-5C8D-B05A-92306406226D}"/>
          </ac:picMkLst>
        </pc:picChg>
        <pc:picChg chg="mod">
          <ac:chgData name="Anne BOULANGER" userId="71f4bd0b-50b0-45c6-b4db-9337d37038db" providerId="ADAL" clId="{538B9201-8A09-47DD-922D-B95E4DEB2E23}" dt="2026-01-08T11:20:36.874" v="73" actId="1076"/>
          <ac:picMkLst>
            <pc:docMk/>
            <pc:sldMk cId="775454735" sldId="257"/>
            <ac:picMk id="8" creationId="{2CDBC8CA-6B91-5E36-6BF6-70EC674B53D4}"/>
          </ac:picMkLst>
        </pc:picChg>
        <pc:picChg chg="mod">
          <ac:chgData name="Anne BOULANGER" userId="71f4bd0b-50b0-45c6-b4db-9337d37038db" providerId="ADAL" clId="{538B9201-8A09-47DD-922D-B95E4DEB2E23}" dt="2026-01-08T11:20:36.874" v="73" actId="1076"/>
          <ac:picMkLst>
            <pc:docMk/>
            <pc:sldMk cId="775454735" sldId="257"/>
            <ac:picMk id="9" creationId="{ADF184A9-C523-00AB-CA86-6FDD86CF1C1D}"/>
          </ac:picMkLst>
        </pc:picChg>
        <pc:picChg chg="add mod">
          <ac:chgData name="Anne BOULANGER" userId="71f4bd0b-50b0-45c6-b4db-9337d37038db" providerId="ADAL" clId="{538B9201-8A09-47DD-922D-B95E4DEB2E23}" dt="2026-01-08T11:21:20.090" v="80" actId="1076"/>
          <ac:picMkLst>
            <pc:docMk/>
            <pc:sldMk cId="775454735" sldId="257"/>
            <ac:picMk id="11" creationId="{9595EC8F-08A6-D3E6-A019-F7F3F7F6165D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27:49.936" v="263" actId="113"/>
        <pc:sldMkLst>
          <pc:docMk/>
          <pc:sldMk cId="1976361088" sldId="350"/>
        </pc:sldMkLst>
        <pc:spChg chg="mod">
          <ac:chgData name="Anne BOULANGER" userId="71f4bd0b-50b0-45c6-b4db-9337d37038db" providerId="ADAL" clId="{538B9201-8A09-47DD-922D-B95E4DEB2E23}" dt="2026-01-08T14:27:49.936" v="263" actId="113"/>
          <ac:spMkLst>
            <pc:docMk/>
            <pc:sldMk cId="1976361088" sldId="350"/>
            <ac:spMk id="4" creationId="{5B0B4124-CBB1-4AFE-BEBE-AAFD02034353}"/>
          </ac:spMkLst>
        </pc:spChg>
        <pc:picChg chg="add mod">
          <ac:chgData name="Anne BOULANGER" userId="71f4bd0b-50b0-45c6-b4db-9337d37038db" providerId="ADAL" clId="{538B9201-8A09-47DD-922D-B95E4DEB2E23}" dt="2026-01-08T11:17:10.455" v="29"/>
          <ac:picMkLst>
            <pc:docMk/>
            <pc:sldMk cId="1976361088" sldId="350"/>
            <ac:picMk id="6" creationId="{A3881F5A-52A2-7DC9-381B-A97B62774783}"/>
          </ac:picMkLst>
        </pc:picChg>
        <pc:picChg chg="add mod">
          <ac:chgData name="Anne BOULANGER" userId="71f4bd0b-50b0-45c6-b4db-9337d37038db" providerId="ADAL" clId="{538B9201-8A09-47DD-922D-B95E4DEB2E23}" dt="2026-01-08T11:22:23.659" v="99"/>
          <ac:picMkLst>
            <pc:docMk/>
            <pc:sldMk cId="1976361088" sldId="350"/>
            <ac:picMk id="7" creationId="{E278FEFC-4EDC-8BB1-1B48-88D1F7FCDEFA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31:54.981" v="285" actId="14100"/>
        <pc:sldMkLst>
          <pc:docMk/>
          <pc:sldMk cId="859465" sldId="367"/>
        </pc:sldMkLst>
        <pc:spChg chg="mod">
          <ac:chgData name="Anne BOULANGER" userId="71f4bd0b-50b0-45c6-b4db-9337d37038db" providerId="ADAL" clId="{538B9201-8A09-47DD-922D-B95E4DEB2E23}" dt="2026-01-08T14:31:54.981" v="285" actId="14100"/>
          <ac:spMkLst>
            <pc:docMk/>
            <pc:sldMk cId="859465" sldId="367"/>
            <ac:spMk id="4" creationId="{62247BEA-4F5A-4CC4-8EE2-EF356893A7AE}"/>
          </ac:spMkLst>
        </pc:spChg>
        <pc:picChg chg="add mod">
          <ac:chgData name="Anne BOULANGER" userId="71f4bd0b-50b0-45c6-b4db-9337d37038db" providerId="ADAL" clId="{538B9201-8A09-47DD-922D-B95E4DEB2E23}" dt="2026-01-08T11:18:36.655" v="48"/>
          <ac:picMkLst>
            <pc:docMk/>
            <pc:sldMk cId="859465" sldId="367"/>
            <ac:picMk id="2" creationId="{B30D6EA6-85D6-749B-38D9-FD83B1A9A57E}"/>
          </ac:picMkLst>
        </pc:picChg>
        <pc:picChg chg="add mod">
          <ac:chgData name="Anne BOULANGER" userId="71f4bd0b-50b0-45c6-b4db-9337d37038db" providerId="ADAL" clId="{538B9201-8A09-47DD-922D-B95E4DEB2E23}" dt="2026-01-08T11:23:18.772" v="124"/>
          <ac:picMkLst>
            <pc:docMk/>
            <pc:sldMk cId="859465" sldId="367"/>
            <ac:picMk id="3" creationId="{EEDD77FF-F76E-60D9-709B-FD3D41B30E00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28:18.330" v="267" actId="255"/>
        <pc:sldMkLst>
          <pc:docMk/>
          <pc:sldMk cId="2645113835" sldId="373"/>
        </pc:sldMkLst>
        <pc:spChg chg="mod">
          <ac:chgData name="Anne BOULANGER" userId="71f4bd0b-50b0-45c6-b4db-9337d37038db" providerId="ADAL" clId="{538B9201-8A09-47DD-922D-B95E4DEB2E23}" dt="2026-01-08T14:28:18.330" v="267" actId="255"/>
          <ac:spMkLst>
            <pc:docMk/>
            <pc:sldMk cId="2645113835" sldId="373"/>
            <ac:spMk id="4" creationId="{DA06D0D9-D91D-4E7B-AACA-AAAD1B0AC3E3}"/>
          </ac:spMkLst>
        </pc:spChg>
        <pc:picChg chg="add mod">
          <ac:chgData name="Anne BOULANGER" userId="71f4bd0b-50b0-45c6-b4db-9337d37038db" providerId="ADAL" clId="{538B9201-8A09-47DD-922D-B95E4DEB2E23}" dt="2026-01-08T11:17:06.336" v="27" actId="1076"/>
          <ac:picMkLst>
            <pc:docMk/>
            <pc:sldMk cId="2645113835" sldId="373"/>
            <ac:picMk id="3" creationId="{D37C2EC3-ACB2-D212-7988-D2246282E559}"/>
          </ac:picMkLst>
        </pc:picChg>
        <pc:picChg chg="add mod">
          <ac:chgData name="Anne BOULANGER" userId="71f4bd0b-50b0-45c6-b4db-9337d37038db" providerId="ADAL" clId="{538B9201-8A09-47DD-922D-B95E4DEB2E23}" dt="2026-01-08T11:22:33.508" v="103" actId="1076"/>
          <ac:picMkLst>
            <pc:docMk/>
            <pc:sldMk cId="2645113835" sldId="373"/>
            <ac:picMk id="7" creationId="{FBC0E31F-E6D0-E648-B2A9-EFCFFC962DB0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29:12.492" v="274" actId="113"/>
        <pc:sldMkLst>
          <pc:docMk/>
          <pc:sldMk cId="1698835429" sldId="375"/>
        </pc:sldMkLst>
        <pc:spChg chg="mod">
          <ac:chgData name="Anne BOULANGER" userId="71f4bd0b-50b0-45c6-b4db-9337d37038db" providerId="ADAL" clId="{538B9201-8A09-47DD-922D-B95E4DEB2E23}" dt="2026-01-08T14:29:12.492" v="274" actId="113"/>
          <ac:spMkLst>
            <pc:docMk/>
            <pc:sldMk cId="1698835429" sldId="375"/>
            <ac:spMk id="4" creationId="{CB3A5390-2B5E-5A86-2F6F-8CD07118B477}"/>
          </ac:spMkLst>
        </pc:spChg>
        <pc:picChg chg="add mod">
          <ac:chgData name="Anne BOULANGER" userId="71f4bd0b-50b0-45c6-b4db-9337d37038db" providerId="ADAL" clId="{538B9201-8A09-47DD-922D-B95E4DEB2E23}" dt="2026-01-08T11:18:32.946" v="46"/>
          <ac:picMkLst>
            <pc:docMk/>
            <pc:sldMk cId="1698835429" sldId="375"/>
            <ac:picMk id="2" creationId="{793D0478-6C3E-4D5D-AADC-3813FF9B9BBF}"/>
          </ac:picMkLst>
        </pc:picChg>
        <pc:picChg chg="add mod">
          <ac:chgData name="Anne BOULANGER" userId="71f4bd0b-50b0-45c6-b4db-9337d37038db" providerId="ADAL" clId="{538B9201-8A09-47DD-922D-B95E4DEB2E23}" dt="2026-01-08T11:23:09.465" v="119"/>
          <ac:picMkLst>
            <pc:docMk/>
            <pc:sldMk cId="1698835429" sldId="375"/>
            <ac:picMk id="3" creationId="{F051D6D2-50D0-09B6-4001-E2193E0CD2A5}"/>
          </ac:picMkLst>
        </pc:picChg>
      </pc:sldChg>
      <pc:sldChg chg="addSp modSp mod">
        <pc:chgData name="Anne BOULANGER" userId="71f4bd0b-50b0-45c6-b4db-9337d37038db" providerId="ADAL" clId="{538B9201-8A09-47DD-922D-B95E4DEB2E23}" dt="2026-01-08T14:28:52.658" v="272" actId="113"/>
        <pc:sldMkLst>
          <pc:docMk/>
          <pc:sldMk cId="353588746" sldId="378"/>
        </pc:sldMkLst>
        <pc:spChg chg="mod">
          <ac:chgData name="Anne BOULANGER" userId="71f4bd0b-50b0-45c6-b4db-9337d37038db" providerId="ADAL" clId="{538B9201-8A09-47DD-922D-B95E4DEB2E23}" dt="2026-01-08T14:28:52.658" v="272" actId="113"/>
          <ac:spMkLst>
            <pc:docMk/>
            <pc:sldMk cId="353588746" sldId="378"/>
            <ac:spMk id="12" creationId="{20E10087-9423-D078-7B9C-B4DE0E2D73FD}"/>
          </ac:spMkLst>
        </pc:spChg>
        <pc:picChg chg="add mod">
          <ac:chgData name="Anne BOULANGER" userId="71f4bd0b-50b0-45c6-b4db-9337d37038db" providerId="ADAL" clId="{538B9201-8A09-47DD-922D-B95E4DEB2E23}" dt="2026-01-08T11:18:25.784" v="43"/>
          <ac:picMkLst>
            <pc:docMk/>
            <pc:sldMk cId="353588746" sldId="378"/>
            <ac:picMk id="2" creationId="{1B27945E-F016-8A67-43B7-8A2EF3B8396D}"/>
          </ac:picMkLst>
        </pc:picChg>
        <pc:picChg chg="add mod">
          <ac:chgData name="Anne BOULANGER" userId="71f4bd0b-50b0-45c6-b4db-9337d37038db" providerId="ADAL" clId="{538B9201-8A09-47DD-922D-B95E4DEB2E23}" dt="2026-01-08T11:22:51.638" v="113"/>
          <ac:picMkLst>
            <pc:docMk/>
            <pc:sldMk cId="353588746" sldId="378"/>
            <ac:picMk id="13" creationId="{6C569B47-E9C8-D5BD-0457-5E830F2DB1AB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27:35.086" v="262" actId="113"/>
        <pc:sldMkLst>
          <pc:docMk/>
          <pc:sldMk cId="170581497" sldId="382"/>
        </pc:sldMkLst>
        <pc:spChg chg="mod">
          <ac:chgData name="Anne BOULANGER" userId="71f4bd0b-50b0-45c6-b4db-9337d37038db" providerId="ADAL" clId="{538B9201-8A09-47DD-922D-B95E4DEB2E23}" dt="2026-01-08T14:27:35.086" v="262" actId="113"/>
          <ac:spMkLst>
            <pc:docMk/>
            <pc:sldMk cId="170581497" sldId="382"/>
            <ac:spMk id="7" creationId="{079DAD28-02EA-13CE-60D7-C313B1C2EFD1}"/>
          </ac:spMkLst>
        </pc:spChg>
        <pc:picChg chg="add mod">
          <ac:chgData name="Anne BOULANGER" userId="71f4bd0b-50b0-45c6-b4db-9337d37038db" providerId="ADAL" clId="{538B9201-8A09-47DD-922D-B95E4DEB2E23}" dt="2026-01-08T11:17:13.822" v="31"/>
          <ac:picMkLst>
            <pc:docMk/>
            <pc:sldMk cId="170581497" sldId="382"/>
            <ac:picMk id="4" creationId="{56C09C41-0624-FF9B-ACC5-1A7586FC0EFB}"/>
          </ac:picMkLst>
        </pc:picChg>
        <pc:picChg chg="add mod">
          <ac:chgData name="Anne BOULANGER" userId="71f4bd0b-50b0-45c6-b4db-9337d37038db" providerId="ADAL" clId="{538B9201-8A09-47DD-922D-B95E4DEB2E23}" dt="2026-01-08T11:22:17.036" v="96"/>
          <ac:picMkLst>
            <pc:docMk/>
            <pc:sldMk cId="170581497" sldId="382"/>
            <ac:picMk id="8" creationId="{1A99D3AA-D3A3-A2AC-B0FA-A674869C4E09}"/>
          </ac:picMkLst>
        </pc:picChg>
      </pc:sldChg>
      <pc:sldChg chg="addSp delSp modSp mod modAnim">
        <pc:chgData name="Anne BOULANGER" userId="71f4bd0b-50b0-45c6-b4db-9337d37038db" providerId="ADAL" clId="{538B9201-8A09-47DD-922D-B95E4DEB2E23}" dt="2026-01-08T14:26:43.813" v="258" actId="113"/>
        <pc:sldMkLst>
          <pc:docMk/>
          <pc:sldMk cId="2257303019" sldId="391"/>
        </pc:sldMkLst>
        <pc:spChg chg="mod">
          <ac:chgData name="Anne BOULANGER" userId="71f4bd0b-50b0-45c6-b4db-9337d37038db" providerId="ADAL" clId="{538B9201-8A09-47DD-922D-B95E4DEB2E23}" dt="2026-01-08T14:26:43.813" v="258" actId="113"/>
          <ac:spMkLst>
            <pc:docMk/>
            <pc:sldMk cId="2257303019" sldId="391"/>
            <ac:spMk id="5" creationId="{CE89E84B-8F60-4CB1-A514-89F25569AA03}"/>
          </ac:spMkLst>
        </pc:spChg>
        <pc:picChg chg="add mod">
          <ac:chgData name="Anne BOULANGER" userId="71f4bd0b-50b0-45c6-b4db-9337d37038db" providerId="ADAL" clId="{538B9201-8A09-47DD-922D-B95E4DEB2E23}" dt="2026-01-08T11:15:47.528" v="10"/>
          <ac:picMkLst>
            <pc:docMk/>
            <pc:sldMk cId="2257303019" sldId="391"/>
            <ac:picMk id="3" creationId="{7658488E-3D59-EA7E-1DE4-019B212961FE}"/>
          </ac:picMkLst>
        </pc:picChg>
        <pc:picChg chg="add mod">
          <ac:chgData name="Anne BOULANGER" userId="71f4bd0b-50b0-45c6-b4db-9337d37038db" providerId="ADAL" clId="{538B9201-8A09-47DD-922D-B95E4DEB2E23}" dt="2026-01-08T11:21:47.173" v="86" actId="1076"/>
          <ac:picMkLst>
            <pc:docMk/>
            <pc:sldMk cId="2257303019" sldId="391"/>
            <ac:picMk id="6" creationId="{EB6E65E8-35A8-C5CB-977C-2A4DF223AD60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26:51.519" v="259" actId="113"/>
        <pc:sldMkLst>
          <pc:docMk/>
          <pc:sldMk cId="2572525512" sldId="393"/>
        </pc:sldMkLst>
        <pc:spChg chg="mod">
          <ac:chgData name="Anne BOULANGER" userId="71f4bd0b-50b0-45c6-b4db-9337d37038db" providerId="ADAL" clId="{538B9201-8A09-47DD-922D-B95E4DEB2E23}" dt="2026-01-08T14:26:51.519" v="259" actId="113"/>
          <ac:spMkLst>
            <pc:docMk/>
            <pc:sldMk cId="2572525512" sldId="393"/>
            <ac:spMk id="4" creationId="{67374C13-EC29-3FF2-D231-43A5E8328E88}"/>
          </ac:spMkLst>
        </pc:spChg>
        <pc:picChg chg="add mod">
          <ac:chgData name="Anne BOULANGER" userId="71f4bd0b-50b0-45c6-b4db-9337d37038db" providerId="ADAL" clId="{538B9201-8A09-47DD-922D-B95E4DEB2E23}" dt="2026-01-08T11:15:51.504" v="11"/>
          <ac:picMkLst>
            <pc:docMk/>
            <pc:sldMk cId="2572525512" sldId="393"/>
            <ac:picMk id="2" creationId="{FD11AA0F-F1C3-459D-364E-197E9589572B}"/>
          </ac:picMkLst>
        </pc:picChg>
        <pc:picChg chg="add mod">
          <ac:chgData name="Anne BOULANGER" userId="71f4bd0b-50b0-45c6-b4db-9337d37038db" providerId="ADAL" clId="{538B9201-8A09-47DD-922D-B95E4DEB2E23}" dt="2026-01-08T11:21:59.613" v="91"/>
          <ac:picMkLst>
            <pc:docMk/>
            <pc:sldMk cId="2572525512" sldId="393"/>
            <ac:picMk id="6" creationId="{F59D83EC-FEB2-E055-49E0-6F1A7E69E8CE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29:00.218" v="273" actId="113"/>
        <pc:sldMkLst>
          <pc:docMk/>
          <pc:sldMk cId="882618328" sldId="400"/>
        </pc:sldMkLst>
        <pc:spChg chg="mod">
          <ac:chgData name="Anne BOULANGER" userId="71f4bd0b-50b0-45c6-b4db-9337d37038db" providerId="ADAL" clId="{538B9201-8A09-47DD-922D-B95E4DEB2E23}" dt="2026-01-08T14:29:00.218" v="273" actId="113"/>
          <ac:spMkLst>
            <pc:docMk/>
            <pc:sldMk cId="882618328" sldId="400"/>
            <ac:spMk id="4" creationId="{DA06D0D9-D91D-4E7B-AACA-AAAD1B0AC3E3}"/>
          </ac:spMkLst>
        </pc:spChg>
        <pc:picChg chg="add mod">
          <ac:chgData name="Anne BOULANGER" userId="71f4bd0b-50b0-45c6-b4db-9337d37038db" providerId="ADAL" clId="{538B9201-8A09-47DD-922D-B95E4DEB2E23}" dt="2026-01-08T11:18:27.992" v="44"/>
          <ac:picMkLst>
            <pc:docMk/>
            <pc:sldMk cId="882618328" sldId="400"/>
            <ac:picMk id="2" creationId="{F8E873D1-A4A4-3793-A0E5-BD20BC6E0199}"/>
          </ac:picMkLst>
        </pc:picChg>
        <pc:picChg chg="add mod">
          <ac:chgData name="Anne BOULANGER" userId="71f4bd0b-50b0-45c6-b4db-9337d37038db" providerId="ADAL" clId="{538B9201-8A09-47DD-922D-B95E4DEB2E23}" dt="2026-01-08T11:22:54.666" v="115"/>
          <ac:picMkLst>
            <pc:docMk/>
            <pc:sldMk cId="882618328" sldId="400"/>
            <ac:picMk id="3" creationId="{E87FC3ED-39E6-96FF-C987-00C55CA0C7E2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32:48.396" v="289"/>
        <pc:sldMkLst>
          <pc:docMk/>
          <pc:sldMk cId="3253160898" sldId="416"/>
        </pc:sldMkLst>
        <pc:spChg chg="mod">
          <ac:chgData name="Anne BOULANGER" userId="71f4bd0b-50b0-45c6-b4db-9337d37038db" providerId="ADAL" clId="{538B9201-8A09-47DD-922D-B95E4DEB2E23}" dt="2026-01-08T14:32:48.396" v="289"/>
          <ac:spMkLst>
            <pc:docMk/>
            <pc:sldMk cId="3253160898" sldId="416"/>
            <ac:spMk id="4" creationId="{65E8E0D0-A9F9-205C-A44D-A921D465BAE8}"/>
          </ac:spMkLst>
        </pc:spChg>
        <pc:picChg chg="add mod">
          <ac:chgData name="Anne BOULANGER" userId="71f4bd0b-50b0-45c6-b4db-9337d37038db" providerId="ADAL" clId="{538B9201-8A09-47DD-922D-B95E4DEB2E23}" dt="2026-01-08T11:18:24.070" v="42"/>
          <ac:picMkLst>
            <pc:docMk/>
            <pc:sldMk cId="3253160898" sldId="416"/>
            <ac:picMk id="3" creationId="{AACFA954-9D96-AD4B-5AD7-4DEE7874D990}"/>
          </ac:picMkLst>
        </pc:picChg>
        <pc:picChg chg="add mod">
          <ac:chgData name="Anne BOULANGER" userId="71f4bd0b-50b0-45c6-b4db-9337d37038db" providerId="ADAL" clId="{538B9201-8A09-47DD-922D-B95E4DEB2E23}" dt="2026-01-08T11:22:48.910" v="112"/>
          <ac:picMkLst>
            <pc:docMk/>
            <pc:sldMk cId="3253160898" sldId="416"/>
            <ac:picMk id="9" creationId="{EA5C549C-31F1-2003-6335-B066D3C6A87A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1:42:33.688" v="163" actId="2711"/>
        <pc:sldMkLst>
          <pc:docMk/>
          <pc:sldMk cId="3713609775" sldId="420"/>
        </pc:sldMkLst>
        <pc:spChg chg="mod">
          <ac:chgData name="Anne BOULANGER" userId="71f4bd0b-50b0-45c6-b4db-9337d37038db" providerId="ADAL" clId="{538B9201-8A09-47DD-922D-B95E4DEB2E23}" dt="2026-01-08T11:42:33.688" v="163" actId="2711"/>
          <ac:spMkLst>
            <pc:docMk/>
            <pc:sldMk cId="3713609775" sldId="420"/>
            <ac:spMk id="4" creationId="{CB3A5390-2B5E-5A86-2F6F-8CD07118B477}"/>
          </ac:spMkLst>
        </pc:spChg>
        <pc:picChg chg="add mod">
          <ac:chgData name="Anne BOULANGER" userId="71f4bd0b-50b0-45c6-b4db-9337d37038db" providerId="ADAL" clId="{538B9201-8A09-47DD-922D-B95E4DEB2E23}" dt="2026-01-08T11:17:41.391" v="37"/>
          <ac:picMkLst>
            <pc:docMk/>
            <pc:sldMk cId="3713609775" sldId="420"/>
            <ac:picMk id="2" creationId="{46AC5C1F-7B97-03E0-05C4-EC29AB37978E}"/>
          </ac:picMkLst>
        </pc:picChg>
        <pc:picChg chg="add mod">
          <ac:chgData name="Anne BOULANGER" userId="71f4bd0b-50b0-45c6-b4db-9337d37038db" providerId="ADAL" clId="{538B9201-8A09-47DD-922D-B95E4DEB2E23}" dt="2026-01-08T11:22:39.913" v="107"/>
          <ac:picMkLst>
            <pc:docMk/>
            <pc:sldMk cId="3713609775" sldId="420"/>
            <ac:picMk id="6" creationId="{654D1942-F794-1B26-F123-1C5383F76815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28:30.872" v="269" actId="113"/>
        <pc:sldMkLst>
          <pc:docMk/>
          <pc:sldMk cId="2552773848" sldId="421"/>
        </pc:sldMkLst>
        <pc:spChg chg="mod">
          <ac:chgData name="Anne BOULANGER" userId="71f4bd0b-50b0-45c6-b4db-9337d37038db" providerId="ADAL" clId="{538B9201-8A09-47DD-922D-B95E4DEB2E23}" dt="2026-01-08T14:28:30.872" v="269" actId="113"/>
          <ac:spMkLst>
            <pc:docMk/>
            <pc:sldMk cId="2552773848" sldId="421"/>
            <ac:spMk id="5" creationId="{65D6B58E-255F-5857-6634-2FA9BD8F17FE}"/>
          </ac:spMkLst>
        </pc:spChg>
        <pc:picChg chg="add mod">
          <ac:chgData name="Anne BOULANGER" userId="71f4bd0b-50b0-45c6-b4db-9337d37038db" providerId="ADAL" clId="{538B9201-8A09-47DD-922D-B95E4DEB2E23}" dt="2026-01-08T11:17:39.445" v="36"/>
          <ac:picMkLst>
            <pc:docMk/>
            <pc:sldMk cId="2552773848" sldId="421"/>
            <ac:picMk id="2" creationId="{AD86EE56-5721-7A87-DEF0-D4800862C07C}"/>
          </ac:picMkLst>
        </pc:picChg>
        <pc:picChg chg="add mod">
          <ac:chgData name="Anne BOULANGER" userId="71f4bd0b-50b0-45c6-b4db-9337d37038db" providerId="ADAL" clId="{538B9201-8A09-47DD-922D-B95E4DEB2E23}" dt="2026-01-08T11:22:36.439" v="105"/>
          <ac:picMkLst>
            <pc:docMk/>
            <pc:sldMk cId="2552773848" sldId="421"/>
            <ac:picMk id="6" creationId="{4AD1C958-94C1-724F-900A-0888C94580FF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32:22.148" v="288" actId="20577"/>
        <pc:sldMkLst>
          <pc:docMk/>
          <pc:sldMk cId="3862477461" sldId="423"/>
        </pc:sldMkLst>
        <pc:spChg chg="mod">
          <ac:chgData name="Anne BOULANGER" userId="71f4bd0b-50b0-45c6-b4db-9337d37038db" providerId="ADAL" clId="{538B9201-8A09-47DD-922D-B95E4DEB2E23}" dt="2026-01-08T14:32:22.148" v="288" actId="20577"/>
          <ac:spMkLst>
            <pc:docMk/>
            <pc:sldMk cId="3862477461" sldId="423"/>
            <ac:spMk id="4" creationId="{65E8E0D0-A9F9-205C-A44D-A921D465BAE8}"/>
          </ac:spMkLst>
        </pc:spChg>
        <pc:picChg chg="add mod">
          <ac:chgData name="Anne BOULANGER" userId="71f4bd0b-50b0-45c6-b4db-9337d37038db" providerId="ADAL" clId="{538B9201-8A09-47DD-922D-B95E4DEB2E23}" dt="2026-01-08T11:18:34.382" v="47"/>
          <ac:picMkLst>
            <pc:docMk/>
            <pc:sldMk cId="3862477461" sldId="423"/>
            <ac:picMk id="3" creationId="{CECB3BA0-ABEC-5B6B-8296-EEA3242AF00E}"/>
          </ac:picMkLst>
        </pc:picChg>
        <pc:picChg chg="add mod">
          <ac:chgData name="Anne BOULANGER" userId="71f4bd0b-50b0-45c6-b4db-9337d37038db" providerId="ADAL" clId="{538B9201-8A09-47DD-922D-B95E4DEB2E23}" dt="2026-01-08T11:23:15.567" v="122" actId="1076"/>
          <ac:picMkLst>
            <pc:docMk/>
            <pc:sldMk cId="3862477461" sldId="423"/>
            <ac:picMk id="8" creationId="{094D472B-37F1-17D8-9AC2-AE119542D29A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1:23:34.746" v="132" actId="1076"/>
        <pc:sldMkLst>
          <pc:docMk/>
          <pc:sldMk cId="1679752263" sldId="430"/>
        </pc:sldMkLst>
        <pc:picChg chg="add mod">
          <ac:chgData name="Anne BOULANGER" userId="71f4bd0b-50b0-45c6-b4db-9337d37038db" providerId="ADAL" clId="{538B9201-8A09-47DD-922D-B95E4DEB2E23}" dt="2026-01-08T11:19:10.758" v="58" actId="14100"/>
          <ac:picMkLst>
            <pc:docMk/>
            <pc:sldMk cId="1679752263" sldId="430"/>
            <ac:picMk id="7" creationId="{CDC6208C-2D94-1419-D330-266D43405B62}"/>
          </ac:picMkLst>
        </pc:picChg>
        <pc:picChg chg="add mod">
          <ac:chgData name="Anne BOULANGER" userId="71f4bd0b-50b0-45c6-b4db-9337d37038db" providerId="ADAL" clId="{538B9201-8A09-47DD-922D-B95E4DEB2E23}" dt="2026-01-08T11:23:34.746" v="132" actId="1076"/>
          <ac:picMkLst>
            <pc:docMk/>
            <pc:sldMk cId="1679752263" sldId="430"/>
            <ac:picMk id="8" creationId="{21AF7F21-669D-3537-789A-EFDE78C2208E}"/>
          </ac:picMkLst>
        </pc:picChg>
      </pc:sldChg>
      <pc:sldChg chg="addSp delSp modSp del mod">
        <pc:chgData name="Anne BOULANGER" userId="71f4bd0b-50b0-45c6-b4db-9337d37038db" providerId="ADAL" clId="{538B9201-8A09-47DD-922D-B95E4DEB2E23}" dt="2026-01-08T14:21:06.603" v="238" actId="2696"/>
        <pc:sldMkLst>
          <pc:docMk/>
          <pc:sldMk cId="1020568283" sldId="432"/>
        </pc:sldMkLst>
      </pc:sldChg>
      <pc:sldChg chg="addSp delSp modSp mod setBg">
        <pc:chgData name="Anne BOULANGER" userId="71f4bd0b-50b0-45c6-b4db-9337d37038db" providerId="ADAL" clId="{538B9201-8A09-47DD-922D-B95E4DEB2E23}" dt="2026-01-08T14:26:33.550" v="257" actId="1076"/>
        <pc:sldMkLst>
          <pc:docMk/>
          <pc:sldMk cId="3541770826" sldId="433"/>
        </pc:sldMkLst>
        <pc:picChg chg="mod ord">
          <ac:chgData name="Anne BOULANGER" userId="71f4bd0b-50b0-45c6-b4db-9337d37038db" providerId="ADAL" clId="{538B9201-8A09-47DD-922D-B95E4DEB2E23}" dt="2026-01-08T14:26:30.576" v="256" actId="1076"/>
          <ac:picMkLst>
            <pc:docMk/>
            <pc:sldMk cId="3541770826" sldId="433"/>
            <ac:picMk id="3" creationId="{67009CFD-0891-9BE8-F1A3-16940A1482FA}"/>
          </ac:picMkLst>
        </pc:picChg>
        <pc:picChg chg="add mod">
          <ac:chgData name="Anne BOULANGER" userId="71f4bd0b-50b0-45c6-b4db-9337d37038db" providerId="ADAL" clId="{538B9201-8A09-47DD-922D-B95E4DEB2E23}" dt="2026-01-08T11:15:34.642" v="7" actId="1076"/>
          <ac:picMkLst>
            <pc:docMk/>
            <pc:sldMk cId="3541770826" sldId="433"/>
            <ac:picMk id="4" creationId="{C13EDFB9-DC81-44BA-9875-130415CCDAE1}"/>
          </ac:picMkLst>
        </pc:picChg>
        <pc:picChg chg="add mod">
          <ac:chgData name="Anne BOULANGER" userId="71f4bd0b-50b0-45c6-b4db-9337d37038db" providerId="ADAL" clId="{538B9201-8A09-47DD-922D-B95E4DEB2E23}" dt="2026-01-08T14:26:33.550" v="257" actId="1076"/>
          <ac:picMkLst>
            <pc:docMk/>
            <pc:sldMk cId="3541770826" sldId="433"/>
            <ac:picMk id="5" creationId="{BFDB1DE2-0E13-D1F9-17CD-186361AF4CD4}"/>
          </ac:picMkLst>
        </pc:picChg>
      </pc:sldChg>
      <pc:sldChg chg="addSp modSp mod">
        <pc:chgData name="Anne BOULANGER" userId="71f4bd0b-50b0-45c6-b4db-9337d37038db" providerId="ADAL" clId="{538B9201-8A09-47DD-922D-B95E4DEB2E23}" dt="2026-01-08T14:21:47.944" v="241" actId="1076"/>
        <pc:sldMkLst>
          <pc:docMk/>
          <pc:sldMk cId="1236466085" sldId="434"/>
        </pc:sldMkLst>
        <pc:spChg chg="add">
          <ac:chgData name="Anne BOULANGER" userId="71f4bd0b-50b0-45c6-b4db-9337d37038db" providerId="ADAL" clId="{538B9201-8A09-47DD-922D-B95E4DEB2E23}" dt="2026-01-08T13:43:54.832" v="173" actId="22"/>
          <ac:spMkLst>
            <pc:docMk/>
            <pc:sldMk cId="1236466085" sldId="434"/>
            <ac:spMk id="6" creationId="{417A1281-E19E-E585-6B28-F784E27A1178}"/>
          </ac:spMkLst>
        </pc:spChg>
        <pc:picChg chg="add mod">
          <ac:chgData name="Anne BOULANGER" userId="71f4bd0b-50b0-45c6-b4db-9337d37038db" providerId="ADAL" clId="{538B9201-8A09-47DD-922D-B95E4DEB2E23}" dt="2026-01-08T11:17:30.838" v="35" actId="1076"/>
          <ac:picMkLst>
            <pc:docMk/>
            <pc:sldMk cId="1236466085" sldId="434"/>
            <ac:picMk id="2" creationId="{FABD4064-7292-77DF-9179-9588A6C45AF7}"/>
          </ac:picMkLst>
        </pc:picChg>
        <pc:picChg chg="mod">
          <ac:chgData name="Anne BOULANGER" userId="71f4bd0b-50b0-45c6-b4db-9337d37038db" providerId="ADAL" clId="{538B9201-8A09-47DD-922D-B95E4DEB2E23}" dt="2026-01-08T14:21:47.944" v="241" actId="1076"/>
          <ac:picMkLst>
            <pc:docMk/>
            <pc:sldMk cId="1236466085" sldId="434"/>
            <ac:picMk id="3" creationId="{4B8998EC-36FB-927D-B3A8-64D5BF29336F}"/>
          </ac:picMkLst>
        </pc:picChg>
        <pc:picChg chg="add mod">
          <ac:chgData name="Anne BOULANGER" userId="71f4bd0b-50b0-45c6-b4db-9337d37038db" providerId="ADAL" clId="{538B9201-8A09-47DD-922D-B95E4DEB2E23}" dt="2026-01-08T14:21:39.003" v="239" actId="1076"/>
          <ac:picMkLst>
            <pc:docMk/>
            <pc:sldMk cId="1236466085" sldId="434"/>
            <ac:picMk id="4" creationId="{85E8108B-149E-61D0-5399-6D3C5E72ED99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1:44:18.709" v="169" actId="20578"/>
        <pc:sldMkLst>
          <pc:docMk/>
          <pc:sldMk cId="929823630" sldId="440"/>
        </pc:sldMkLst>
        <pc:spChg chg="mod">
          <ac:chgData name="Anne BOULANGER" userId="71f4bd0b-50b0-45c6-b4db-9337d37038db" providerId="ADAL" clId="{538B9201-8A09-47DD-922D-B95E4DEB2E23}" dt="2026-01-08T11:44:18.709" v="169" actId="20578"/>
          <ac:spMkLst>
            <pc:docMk/>
            <pc:sldMk cId="929823630" sldId="440"/>
            <ac:spMk id="4" creationId="{19E25A16-00C6-E08D-A365-E1A9DBE3ED31}"/>
          </ac:spMkLst>
        </pc:spChg>
        <pc:picChg chg="add mod">
          <ac:chgData name="Anne BOULANGER" userId="71f4bd0b-50b0-45c6-b4db-9337d37038db" providerId="ADAL" clId="{538B9201-8A09-47DD-922D-B95E4DEB2E23}" dt="2026-01-08T11:18:31.437" v="45"/>
          <ac:picMkLst>
            <pc:docMk/>
            <pc:sldMk cId="929823630" sldId="440"/>
            <ac:picMk id="2" creationId="{50D21043-E9C6-3227-8B86-4B355A45AF8C}"/>
          </ac:picMkLst>
        </pc:picChg>
        <pc:picChg chg="add mod">
          <ac:chgData name="Anne BOULANGER" userId="71f4bd0b-50b0-45c6-b4db-9337d37038db" providerId="ADAL" clId="{538B9201-8A09-47DD-922D-B95E4DEB2E23}" dt="2026-01-08T11:23:06.523" v="117"/>
          <ac:picMkLst>
            <pc:docMk/>
            <pc:sldMk cId="929823630" sldId="440"/>
            <ac:picMk id="6" creationId="{22672F4E-04E4-4CE3-C5A6-2C7F26D1747F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28:40.823" v="270" actId="113"/>
        <pc:sldMkLst>
          <pc:docMk/>
          <pc:sldMk cId="3317949971" sldId="442"/>
        </pc:sldMkLst>
        <pc:spChg chg="mod">
          <ac:chgData name="Anne BOULANGER" userId="71f4bd0b-50b0-45c6-b4db-9337d37038db" providerId="ADAL" clId="{538B9201-8A09-47DD-922D-B95E4DEB2E23}" dt="2026-01-08T14:28:40.823" v="270" actId="113"/>
          <ac:spMkLst>
            <pc:docMk/>
            <pc:sldMk cId="3317949971" sldId="442"/>
            <ac:spMk id="7" creationId="{ECFDDE89-DD86-5C1C-0D01-F2B39CB3302B}"/>
          </ac:spMkLst>
        </pc:spChg>
        <pc:picChg chg="add mod">
          <ac:chgData name="Anne BOULANGER" userId="71f4bd0b-50b0-45c6-b4db-9337d37038db" providerId="ADAL" clId="{538B9201-8A09-47DD-922D-B95E4DEB2E23}" dt="2026-01-08T11:17:57.191" v="39" actId="1076"/>
          <ac:picMkLst>
            <pc:docMk/>
            <pc:sldMk cId="3317949971" sldId="442"/>
            <ac:picMk id="2" creationId="{5C9FB060-AF3B-B18A-73F7-11C0474BCFFC}"/>
          </ac:picMkLst>
        </pc:picChg>
        <pc:picChg chg="add mod">
          <ac:chgData name="Anne BOULANGER" userId="71f4bd0b-50b0-45c6-b4db-9337d37038db" providerId="ADAL" clId="{538B9201-8A09-47DD-922D-B95E4DEB2E23}" dt="2026-01-08T11:22:45.417" v="110" actId="1076"/>
          <ac:picMkLst>
            <pc:docMk/>
            <pc:sldMk cId="3317949971" sldId="442"/>
            <ac:picMk id="8" creationId="{991585D5-25FC-B7CF-FE4F-32F4DF617111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31:45.354" v="283" actId="1076"/>
        <pc:sldMkLst>
          <pc:docMk/>
          <pc:sldMk cId="3667560611" sldId="451"/>
        </pc:sldMkLst>
        <pc:spChg chg="mod">
          <ac:chgData name="Anne BOULANGER" userId="71f4bd0b-50b0-45c6-b4db-9337d37038db" providerId="ADAL" clId="{538B9201-8A09-47DD-922D-B95E4DEB2E23}" dt="2026-01-08T14:31:42.606" v="282" actId="1076"/>
          <ac:spMkLst>
            <pc:docMk/>
            <pc:sldMk cId="3667560611" sldId="451"/>
            <ac:spMk id="4" creationId="{B0F73AD5-39BC-EB4F-9581-516B669CB79A}"/>
          </ac:spMkLst>
        </pc:spChg>
        <pc:picChg chg="add mod">
          <ac:chgData name="Anne BOULANGER" userId="71f4bd0b-50b0-45c6-b4db-9337d37038db" providerId="ADAL" clId="{538B9201-8A09-47DD-922D-B95E4DEB2E23}" dt="2026-01-08T11:18:38.355" v="49"/>
          <ac:picMkLst>
            <pc:docMk/>
            <pc:sldMk cId="3667560611" sldId="451"/>
            <ac:picMk id="2" creationId="{B429EE5F-0A0C-31FE-AE4C-8D00C1CC81E6}"/>
          </ac:picMkLst>
        </pc:picChg>
        <pc:picChg chg="mod">
          <ac:chgData name="Anne BOULANGER" userId="71f4bd0b-50b0-45c6-b4db-9337d37038db" providerId="ADAL" clId="{538B9201-8A09-47DD-922D-B95E4DEB2E23}" dt="2026-01-08T14:31:45.354" v="283" actId="1076"/>
          <ac:picMkLst>
            <pc:docMk/>
            <pc:sldMk cId="3667560611" sldId="451"/>
            <ac:picMk id="3" creationId="{71F9B09F-5E3B-6F52-FB4C-D9177856524E}"/>
          </ac:picMkLst>
        </pc:picChg>
        <pc:picChg chg="add mod">
          <ac:chgData name="Anne BOULANGER" userId="71f4bd0b-50b0-45c6-b4db-9337d37038db" providerId="ADAL" clId="{538B9201-8A09-47DD-922D-B95E4DEB2E23}" dt="2026-01-08T11:23:24.272" v="127" actId="1076"/>
          <ac:picMkLst>
            <pc:docMk/>
            <pc:sldMk cId="3667560611" sldId="451"/>
            <ac:picMk id="6" creationId="{171F4E30-D83E-F462-A9BD-F6512A720B8C}"/>
          </ac:picMkLst>
        </pc:picChg>
      </pc:sldChg>
      <pc:sldChg chg="addSp delSp modSp mod">
        <pc:chgData name="Anne BOULANGER" userId="71f4bd0b-50b0-45c6-b4db-9337d37038db" providerId="ADAL" clId="{538B9201-8A09-47DD-922D-B95E4DEB2E23}" dt="2026-01-08T14:31:34.685" v="281" actId="1076"/>
        <pc:sldMkLst>
          <pc:docMk/>
          <pc:sldMk cId="2420834446" sldId="452"/>
        </pc:sldMkLst>
        <pc:spChg chg="mod">
          <ac:chgData name="Anne BOULANGER" userId="71f4bd0b-50b0-45c6-b4db-9337d37038db" providerId="ADAL" clId="{538B9201-8A09-47DD-922D-B95E4DEB2E23}" dt="2026-01-08T14:30:41.909" v="279" actId="1076"/>
          <ac:spMkLst>
            <pc:docMk/>
            <pc:sldMk cId="2420834446" sldId="452"/>
            <ac:spMk id="4" creationId="{F730DF8C-5648-1FD5-7E74-3310A7459D03}"/>
          </ac:spMkLst>
        </pc:spChg>
        <pc:picChg chg="add mod">
          <ac:chgData name="Anne BOULANGER" userId="71f4bd0b-50b0-45c6-b4db-9337d37038db" providerId="ADAL" clId="{538B9201-8A09-47DD-922D-B95E4DEB2E23}" dt="2026-01-08T14:31:34.685" v="281" actId="1076"/>
          <ac:picMkLst>
            <pc:docMk/>
            <pc:sldMk cId="2420834446" sldId="452"/>
            <ac:picMk id="2" creationId="{41D58263-9ACB-0F45-D9EE-BF4DF18D3B87}"/>
          </ac:picMkLst>
        </pc:picChg>
        <pc:picChg chg="add mod">
          <ac:chgData name="Anne BOULANGER" userId="71f4bd0b-50b0-45c6-b4db-9337d37038db" providerId="ADAL" clId="{538B9201-8A09-47DD-922D-B95E4DEB2E23}" dt="2026-01-08T14:31:31.100" v="280" actId="1076"/>
          <ac:picMkLst>
            <pc:docMk/>
            <pc:sldMk cId="2420834446" sldId="452"/>
            <ac:picMk id="3" creationId="{160D8BA8-8E1C-85AF-7BEE-DBE1761341BC}"/>
          </ac:picMkLst>
        </pc:picChg>
      </pc:sldChg>
      <pc:sldChg chg="addSp new del mod">
        <pc:chgData name="Anne BOULANGER" userId="71f4bd0b-50b0-45c6-b4db-9337d37038db" providerId="ADAL" clId="{538B9201-8A09-47DD-922D-B95E4DEB2E23}" dt="2026-01-08T13:49:25.971" v="178" actId="47"/>
        <pc:sldMkLst>
          <pc:docMk/>
          <pc:sldMk cId="1163677702" sldId="453"/>
        </pc:sldMkLst>
      </pc:sldChg>
      <pc:sldChg chg="new del">
        <pc:chgData name="Anne BOULANGER" userId="71f4bd0b-50b0-45c6-b4db-9337d37038db" providerId="ADAL" clId="{538B9201-8A09-47DD-922D-B95E4DEB2E23}" dt="2026-01-08T11:38:56.612" v="150" actId="680"/>
        <pc:sldMkLst>
          <pc:docMk/>
          <pc:sldMk cId="1274555840" sldId="453"/>
        </pc:sldMkLst>
      </pc:sldChg>
      <pc:sldChg chg="add del">
        <pc:chgData name="Anne BOULANGER" userId="71f4bd0b-50b0-45c6-b4db-9337d37038db" providerId="ADAL" clId="{538B9201-8A09-47DD-922D-B95E4DEB2E23}" dt="2026-01-08T11:15:41.864" v="9"/>
        <pc:sldMkLst>
          <pc:docMk/>
          <pc:sldMk cId="2754932049" sldId="453"/>
        </pc:sldMkLst>
      </pc:sldChg>
      <pc:sldChg chg="addSp delSp modSp new mod delAnim modAnim">
        <pc:chgData name="Anne BOULANGER" userId="71f4bd0b-50b0-45c6-b4db-9337d37038db" providerId="ADAL" clId="{538B9201-8A09-47DD-922D-B95E4DEB2E23}" dt="2026-01-08T14:27:15.764" v="261" actId="14100"/>
        <pc:sldMkLst>
          <pc:docMk/>
          <pc:sldMk cId="3207431501" sldId="453"/>
        </pc:sldMkLst>
        <pc:spChg chg="add mod">
          <ac:chgData name="Anne BOULANGER" userId="71f4bd0b-50b0-45c6-b4db-9337d37038db" providerId="ADAL" clId="{538B9201-8A09-47DD-922D-B95E4DEB2E23}" dt="2026-01-08T14:27:15.764" v="261" actId="14100"/>
          <ac:spMkLst>
            <pc:docMk/>
            <pc:sldMk cId="3207431501" sldId="453"/>
            <ac:spMk id="8" creationId="{8F1B1F99-0D02-B001-FD2B-459E6F147001}"/>
          </ac:spMkLst>
        </pc:spChg>
        <pc:picChg chg="add mod">
          <ac:chgData name="Anne BOULANGER" userId="71f4bd0b-50b0-45c6-b4db-9337d37038db" providerId="ADAL" clId="{538B9201-8A09-47DD-922D-B95E4DEB2E23}" dt="2026-01-08T14:18:51.261" v="184" actId="14100"/>
          <ac:picMkLst>
            <pc:docMk/>
            <pc:sldMk cId="3207431501" sldId="453"/>
            <ac:picMk id="4" creationId="{A5B24D30-925A-0583-1B81-FFA8AE809187}"/>
          </ac:picMkLst>
        </pc:picChg>
        <pc:picChg chg="add mod">
          <ac:chgData name="Anne BOULANGER" userId="71f4bd0b-50b0-45c6-b4db-9337d37038db" providerId="ADAL" clId="{538B9201-8A09-47DD-922D-B95E4DEB2E23}" dt="2026-01-08T14:19:45.317" v="189"/>
          <ac:picMkLst>
            <pc:docMk/>
            <pc:sldMk cId="3207431501" sldId="453"/>
            <ac:picMk id="6" creationId="{E720D9FE-CC05-64C3-26D1-49717DDBE216}"/>
          </ac:picMkLst>
        </pc:picChg>
        <pc:picChg chg="add mod">
          <ac:chgData name="Anne BOULANGER" userId="71f4bd0b-50b0-45c6-b4db-9337d37038db" providerId="ADAL" clId="{538B9201-8A09-47DD-922D-B95E4DEB2E23}" dt="2026-01-08T14:19:50.346" v="190"/>
          <ac:picMkLst>
            <pc:docMk/>
            <pc:sldMk cId="3207431501" sldId="453"/>
            <ac:picMk id="7" creationId="{EE1B8279-426E-7111-88CD-984F5598E2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6FB5A-7B3F-451C-A2E0-F506783B6BEB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0B88-F128-466B-9A31-18B7D64D63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1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4C45-E050-4EE9-B6C9-7483B35F8B1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30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0B88-F128-466B-9A31-18B7D64D63E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91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14AD6-C4A8-6B7D-BA51-7A18BEF16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FF7203-6187-5BF2-F717-656E6B44A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328310-ABD3-8274-5B43-A2B3B66EB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F06D6D-9257-109D-B210-85E3FBFED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0B88-F128-466B-9A31-18B7D64D63E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51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BFECA5-7DDB-82C9-BE2B-43DA1B62F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48BE7D-05B1-7830-98BE-BF3B4EA41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8743B1-5838-026E-7241-DD007310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131988-C756-87B7-1463-0EBCB283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8E7061-C63F-A95F-10C7-EBF7CE07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7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7F7C38-B510-1A9D-81D3-DAF58CCE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CC55F6-2109-A248-EC49-F2B46BE3E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7F8F8B-B48E-CEEA-3678-073B4B14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B39B64-F2AA-A507-AB6E-3D852583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42AA88-278A-EA9F-ECD7-21521B24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92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155110-2A50-1860-F800-8193195DA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8E5520-578C-D12D-EAD6-6C1D38AAE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4B43B1-0493-7163-7DA7-157F0853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65DB48-2966-E48B-B53C-E18021EE5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A839FF-6A51-D53A-CEB7-BE15CAED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20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8E62FA-5DC1-3347-B184-9C8ABA28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75B2-57A8-4399-997E-DFDB347F693D}" type="datetimeFigureOut">
              <a:rPr lang="en-US" smtClean="0"/>
              <a:t>1/15/26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D03A4E-FFDD-8124-548A-8ED1E599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10C8B6-774E-5595-949F-B350D95C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35D7-ADD1-4F75-ADAC-3038155628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76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45B10-BD13-91CF-1099-BFE148A6F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97D973-17DE-0CDF-15A4-5C8A502E8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00A71C-6701-F0F4-3103-3502B89F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75B2-57A8-4399-997E-DFDB347F693D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E9984-4F19-0F8A-310A-6BF8B0EC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37D80F-BB97-12AD-D9A6-9A58D02B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35D7-ADD1-4F75-ADAC-3038155628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4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28122-0B68-FEB6-1D8A-A0B9C30E7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6D5B21-20A7-4A2D-E630-16C0E37BF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1E5123-5746-1429-05D2-B629EC92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350D4B-9A09-BFA9-2DF4-C1461EF6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686A1A-5A41-2147-22CE-9B62842A7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46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F9CF9-8D97-8289-884B-AF68A43B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01A1CE-DAB8-8869-1B92-C4D27E80D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2295B2-346F-E6BB-804E-27335B0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2708EB-291C-708F-60CB-C917B338D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0B1A9A-CF65-F2B2-B3F0-73F3ED77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06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1B94DA-2696-20AD-768A-2C731C681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C41C5A-329B-7A51-8657-14B6B4E67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C8E0E1-392A-94F0-5B8C-51BDD8D5B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AD150B-22AE-6F54-7835-D6192102F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51AEB4-649F-1044-51CA-5E4DFC46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8810F2-82E1-E705-C058-9389EC51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43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2B2DAE-418F-3774-BF50-B6EDAFC2E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8C1DF-C812-4192-4856-7E71526AE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B8B698-3873-0A85-3747-2BF7B8437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816854-7394-DC9F-8566-E002CE5FC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6A0F93-F681-AA0A-29D3-D644A95F1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1DB058-4F0F-8890-C332-7F69CD30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ED7E71-1406-9BFE-E799-2039C388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4AE829-DBB4-1000-A067-6219ADB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63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B476A-BB45-6BE1-4095-9BA592B9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3C66A8-78EF-EDB4-9446-DA6927BB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5A5D9E-5AFF-70AE-CB5B-F3B2D547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DC8403-B2BB-B228-536B-6B4801E5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29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C0AF4CF-722F-C114-5252-BA182B89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548AD7-D01B-0C3F-2489-6D1CAFEC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E3494D-35DA-BBB2-1444-A00C01AB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97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A5ECF5-89E8-3CA9-ACB4-E322E176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F4F168-60B1-280D-CC9A-89EFECDD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F6ECD8-BF0D-27F7-6E43-03C45EA08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79FA74-BFA5-8474-CF24-FF46533A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E7BE45-F928-F63D-DCA9-77C1040F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C564EA-25ED-0346-24A4-931F5185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72E9DD-8792-6B1A-4BDA-6BB8FD7A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F2F1439-6431-ED89-D181-9426FCD7D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4D43D4-380E-973E-ABBA-168905B4A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F71F6A-9491-1DB9-9807-8C81ACF2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5AF230-7393-FEB0-4867-8BCA5781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05368C-D008-B515-FB11-546C8489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34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B14202-FBE4-C3F5-E0A2-5E69ACE5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FE2C9D-81E5-86D5-D4EE-3B549DAF6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3A0E80-9D10-25A0-CEB3-794D5839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D1CC2-5A5E-4CA3-8144-632688D230AE}" type="datetimeFigureOut">
              <a:rPr lang="fr-FR" smtClean="0"/>
              <a:t>15/01/2026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37F8C8-4C9B-EA4D-1CDE-264118052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029E97-B1D4-6714-1477-C0DCE6A14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5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83110E-8672-1095-16DA-9E9DBFFD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5C0BFD-2F50-E6C2-4A12-D8AE51BF9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A7E27E-68E2-7070-636F-418AF6432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FB75B2-57A8-4399-997E-DFDB347F693D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3142AA-DC4C-7735-A0BA-8F0319733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773E5D-2164-C5A0-9DEE-3670E3A44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2B35D7-ADD1-4F75-ADAC-3038155628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1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flammedelegalite.org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memoire-esclavage.org/sites/default/files/2025-10/DP%20FME%20Femmes%20Flamme%20&#233;galit&#233;.pdf" TargetMode="External"/><Relationship Id="rId4" Type="http://schemas.openxmlformats.org/officeDocument/2006/relationships/hyperlink" Target="https://www.calameo.com/read/0072120889c40368eadb6?page=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abodeshistoires.com/lbh/wp-content/uploads/2022/03/Je-ne-suis-pas-esclave-VF-1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hyperlink" Target="https://esclavesenamerique.org/ressources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arronnage.info/fr/corpus.php" TargetMode="External"/><Relationship Id="rId5" Type="http://schemas.openxmlformats.org/officeDocument/2006/relationships/hyperlink" Target="https://www.slavevoyages.org/voyage/database#timelapse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816CB175-2843-4FB9-8460-BC08A7FC82A9}"/>
              </a:ext>
            </a:extLst>
          </p:cNvPr>
          <p:cNvSpPr/>
          <p:nvPr/>
        </p:nvSpPr>
        <p:spPr>
          <a:xfrm>
            <a:off x="0" y="-43542"/>
            <a:ext cx="12202561" cy="3553113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EFE2FD-911C-47E4-B462-758CF2E75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1" y="748937"/>
            <a:ext cx="12192000" cy="2223640"/>
          </a:xfrm>
        </p:spPr>
        <p:txBody>
          <a:bodyPr>
            <a:noAutofit/>
          </a:bodyPr>
          <a:lstStyle/>
          <a:p>
            <a:pPr>
              <a:defRPr cap="all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fr-FR" sz="3600" b="1" dirty="0">
                <a:solidFill>
                  <a:schemeClr val="bg1"/>
                </a:solidFill>
                <a:latin typeface="Aptos" panose="020B0004020202020204" pitchFamily="34" charset="0"/>
              </a:rPr>
              <a:t>HISTOIRE, mémoire, héritages </a:t>
            </a:r>
            <a:br>
              <a:rPr lang="fr-FR" sz="3600" b="1" dirty="0">
                <a:latin typeface="Aptos" panose="020B0004020202020204" pitchFamily="34" charset="0"/>
              </a:rPr>
            </a:br>
            <a:r>
              <a:rPr lang="fr-FR" sz="3600" b="1" dirty="0">
                <a:solidFill>
                  <a:schemeClr val="bg1"/>
                </a:solidFill>
                <a:latin typeface="Aptos" panose="020B0004020202020204" pitchFamily="34" charset="0"/>
              </a:rPr>
              <a:t>DE L'Esclavage</a:t>
            </a:r>
            <a:br>
              <a:rPr lang="fr-FR" sz="36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Aptos" panose="020B0004020202020204" pitchFamily="34" charset="0"/>
              </a:rPr>
              <a:t>14 et 27 janvier </a:t>
            </a:r>
            <a:r>
              <a:rPr lang="fr-FR" sz="2400" dirty="0">
                <a:solidFill>
                  <a:schemeClr val="bg1"/>
                </a:solidFill>
                <a:latin typeface="Aptos" panose="020B0004020202020204" pitchFamily="34" charset="0"/>
              </a:rPr>
              <a:t>2025</a:t>
            </a:r>
            <a:br>
              <a:rPr lang="fr-FR" sz="2400" dirty="0">
                <a:latin typeface="Aptos" panose="020B0004020202020204" pitchFamily="34" charset="0"/>
              </a:rPr>
            </a:br>
            <a:r>
              <a:rPr lang="fr-FR" sz="2400" dirty="0">
                <a:solidFill>
                  <a:schemeClr val="bg1"/>
                </a:solidFill>
                <a:latin typeface="Aptos" panose="020B0004020202020204" pitchFamily="34" charset="0"/>
              </a:rPr>
              <a:t>Rectorat de Paris</a:t>
            </a:r>
            <a:br>
              <a:rPr lang="fr-FR" sz="2400" dirty="0"/>
            </a:b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Police, affiche, Graphique&#10;&#10;Le contenu généré par l’IA peut être incorrect.">
            <a:extLst>
              <a:ext uri="{FF2B5EF4-FFF2-40B4-BE49-F238E27FC236}">
                <a16:creationId xmlns:a16="http://schemas.microsoft.com/office/drawing/2014/main" id="{9F58AB4D-41F0-5C8D-B05A-92306406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6075" t="-53" r="-50617" b="-557"/>
          <a:stretch/>
        </p:blipFill>
        <p:spPr>
          <a:xfrm>
            <a:off x="2121235" y="4590086"/>
            <a:ext cx="1379750" cy="1037945"/>
          </a:xfrm>
          <a:prstGeom prst="rect">
            <a:avLst/>
          </a:prstGeom>
        </p:spPr>
      </p:pic>
      <p:pic>
        <p:nvPicPr>
          <p:cNvPr id="8" name="Image 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2CDBC8CA-6B91-5E36-6BF6-70EC674B53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8" t="-848" r="912" b="231"/>
          <a:stretch/>
        </p:blipFill>
        <p:spPr>
          <a:xfrm>
            <a:off x="3994149" y="4590086"/>
            <a:ext cx="699226" cy="1022755"/>
          </a:xfrm>
          <a:prstGeom prst="rect">
            <a:avLst/>
          </a:prstGeom>
        </p:spPr>
      </p:pic>
      <p:pic>
        <p:nvPicPr>
          <p:cNvPr id="4" name="Image 3" descr="Une image contenant texte, Police, blanc, logo&#10;&#10;Le contenu généré par l’IA peut être incorrect.">
            <a:extLst>
              <a:ext uri="{FF2B5EF4-FFF2-40B4-BE49-F238E27FC236}">
                <a16:creationId xmlns:a16="http://schemas.microsoft.com/office/drawing/2014/main" id="{6B9532CD-9E20-165F-87BD-121D5C4EE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05" y="4502780"/>
            <a:ext cx="1228880" cy="1236466"/>
          </a:xfrm>
          <a:prstGeom prst="rect">
            <a:avLst/>
          </a:prstGeom>
        </p:spPr>
      </p:pic>
      <p:pic>
        <p:nvPicPr>
          <p:cNvPr id="9" name="Image 8" descr="Une image contenant capture d’écran, Police, noir, Graphique&#10;&#10;Le contenu généré par l’IA peut être incorrect.">
            <a:extLst>
              <a:ext uri="{FF2B5EF4-FFF2-40B4-BE49-F238E27FC236}">
                <a16:creationId xmlns:a16="http://schemas.microsoft.com/office/drawing/2014/main" id="{ADF184A9-C523-00AB-CA86-6FDD86CF1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62" y="4703615"/>
            <a:ext cx="2305823" cy="860109"/>
          </a:xfrm>
          <a:prstGeom prst="rect">
            <a:avLst/>
          </a:prstGeom>
        </p:spPr>
      </p:pic>
      <p:pic>
        <p:nvPicPr>
          <p:cNvPr id="6" name="Image 5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8BB72F4C-0620-E04A-6A70-CBE2FCE62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23" y="4589084"/>
            <a:ext cx="2276389" cy="1150162"/>
          </a:xfrm>
          <a:prstGeom prst="rect">
            <a:avLst/>
          </a:prstGeom>
        </p:spPr>
      </p:pic>
      <p:pic>
        <p:nvPicPr>
          <p:cNvPr id="11" name="Image 10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9595EC8F-08A6-D3E6-A019-F7F3F7F616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12" y="4589084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C29E48-55EF-49B4-8FA3-6ED730D3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555"/>
            <a:ext cx="10515600" cy="2979839"/>
          </a:xfrm>
        </p:spPr>
        <p:txBody>
          <a:bodyPr>
            <a:normAutofit/>
          </a:bodyPr>
          <a:lstStyle/>
          <a:p>
            <a:endParaRPr lang="fr-FR" sz="3200" dirty="0"/>
          </a:p>
          <a:p>
            <a:r>
              <a:rPr lang="fr-FR" sz="3200" dirty="0"/>
              <a:t>Une histoire longue, 4 siècles d’histoire</a:t>
            </a:r>
          </a:p>
          <a:p>
            <a:r>
              <a:rPr lang="fr-FR" sz="3200" dirty="0"/>
              <a:t>Une histoire de l’Etat français</a:t>
            </a:r>
          </a:p>
          <a:p>
            <a:r>
              <a:rPr lang="fr-FR" sz="3200" dirty="0"/>
              <a:t>Une histoire de la République française</a:t>
            </a:r>
          </a:p>
          <a:p>
            <a:r>
              <a:rPr lang="fr-FR" sz="3200" dirty="0"/>
              <a:t>Une histoire incarnée : des histoires de femmes et d’hommes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7B4A4D32-B0FF-4BE6-9842-26AAEED028A4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D6B58E-255F-5857-6634-2FA9BD8F17FE}"/>
              </a:ext>
            </a:extLst>
          </p:cNvPr>
          <p:cNvSpPr txBox="1"/>
          <p:nvPr/>
        </p:nvSpPr>
        <p:spPr>
          <a:xfrm>
            <a:off x="1346200" y="258596"/>
            <a:ext cx="8463497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latin typeface="Gotham"/>
              </a:rPr>
              <a:t> </a:t>
            </a:r>
            <a:br>
              <a:rPr lang="es-ES" sz="3600" dirty="0">
                <a:latin typeface="Gotham"/>
              </a:rPr>
            </a:br>
            <a:r>
              <a:rPr lang="es-ES" sz="3600" dirty="0">
                <a:latin typeface="Aptos" panose="020B0004020202020204" pitchFamily="34" charset="0"/>
                <a:cs typeface="Calibri"/>
              </a:rPr>
              <a:t>C'EST NOTRE HISTOIRE </a:t>
            </a:r>
            <a:endParaRPr lang="es-ES" sz="3600" dirty="0">
              <a:latin typeface="Aptos" panose="020B0004020202020204" pitchFamily="34" charset="0"/>
            </a:endParaRPr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>
              <a:latin typeface="Gotham"/>
            </a:endParaRPr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3200" dirty="0">
              <a:latin typeface="Gotha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86EE56-5721-7A87-DEF0-D4800862C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4AD1C958-94C1-724F-900A-0888C9458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tIns="45720" rIns="45719" bIns="4572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>
              <a:cs typeface="Calibri"/>
            </a:endParaRP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latin typeface="Aptos" panose="020B0004020202020204" pitchFamily="34" charset="0"/>
                <a:cs typeface="Calibri"/>
              </a:rPr>
              <a:t>C'EST NOTRE HISTOIRE </a:t>
            </a:r>
            <a:endParaRPr lang="es-ES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D2132-D3A0-413B-0E79-584851F76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916" y="1822933"/>
            <a:ext cx="7471389" cy="50350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6AC5C1F-7B97-03E0-05C4-EC29AB379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654D1942-F794-1B26-F123-1C5383F76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0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6085F-7667-7B79-996E-6E796B48E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59D3A85-C8B3-CD1C-F6F1-16F6A55D1C4B}"/>
              </a:ext>
            </a:extLst>
          </p:cNvPr>
          <p:cNvSpPr/>
          <p:nvPr/>
        </p:nvSpPr>
        <p:spPr>
          <a:xfrm>
            <a:off x="-10561" y="-323166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FDDE89-DD86-5C1C-0D01-F2B39CB3302B}"/>
              </a:ext>
            </a:extLst>
          </p:cNvPr>
          <p:cNvSpPr txBox="1"/>
          <p:nvPr/>
        </p:nvSpPr>
        <p:spPr>
          <a:xfrm>
            <a:off x="1495134" y="298577"/>
            <a:ext cx="84634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>
                <a:latin typeface="Gotham"/>
              </a:rPr>
              <a:t> </a:t>
            </a:r>
            <a:r>
              <a:rPr lang="es-ES" sz="3600" dirty="0" err="1">
                <a:latin typeface="Aptos" panose="020B0004020202020204" pitchFamily="34" charset="0"/>
              </a:rPr>
              <a:t>Biographies</a:t>
            </a:r>
            <a:r>
              <a:rPr lang="es-ES" sz="3600" dirty="0">
                <a:latin typeface="Aptos" panose="020B0004020202020204" pitchFamily="34" charset="0"/>
              </a:rPr>
              <a:t> ( </a:t>
            </a:r>
            <a:r>
              <a:rPr lang="es-ES" sz="3600" dirty="0" err="1">
                <a:latin typeface="Aptos" panose="020B0004020202020204" pitchFamily="34" charset="0"/>
              </a:rPr>
              <a:t>Haïti</a:t>
            </a:r>
            <a:r>
              <a:rPr lang="es-ES" sz="3600" dirty="0">
                <a:latin typeface="Aptos" panose="020B0004020202020204" pitchFamily="34" charset="0"/>
              </a:rPr>
              <a:t>, Saint-Domingue )</a:t>
            </a:r>
            <a:endParaRPr lang="es-ES" sz="3600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pic>
        <p:nvPicPr>
          <p:cNvPr id="3" name="Image 2" descr="Une image contenant texte, affich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5BCA9A3-243B-875B-79B1-878279E5F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" y="1614218"/>
            <a:ext cx="3170421" cy="5112000"/>
          </a:xfrm>
          <a:prstGeom prst="rect">
            <a:avLst/>
          </a:prstGeom>
        </p:spPr>
      </p:pic>
      <p:pic>
        <p:nvPicPr>
          <p:cNvPr id="11" name="Image 10" descr="Une image contenant texte, affiche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C3F7CF5E-9AEA-7833-93CD-ABB723FD7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137" y="1614218"/>
            <a:ext cx="2847775" cy="5112000"/>
          </a:xfrm>
          <a:prstGeom prst="rect">
            <a:avLst/>
          </a:prstGeom>
        </p:spPr>
      </p:pic>
      <p:pic>
        <p:nvPicPr>
          <p:cNvPr id="4" name="Image 3" descr="Une image contenant texte, Visage humain, affiche, personne&#10;&#10;Le contenu généré par l’IA peut être incorrect.">
            <a:extLst>
              <a:ext uri="{FF2B5EF4-FFF2-40B4-BE49-F238E27FC236}">
                <a16:creationId xmlns:a16="http://schemas.microsoft.com/office/drawing/2014/main" id="{D44E1F8A-FA55-5036-E8FB-347B8D0E7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79" y="1502458"/>
            <a:ext cx="3557273" cy="511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C9FB060-AF3B-B18A-73F7-11C0474BC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" y="298577"/>
            <a:ext cx="1324661" cy="582137"/>
          </a:xfrm>
          <a:prstGeom prst="rect">
            <a:avLst/>
          </a:prstGeom>
        </p:spPr>
      </p:pic>
      <p:pic>
        <p:nvPicPr>
          <p:cNvPr id="8" name="Image 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991585D5-25FC-B7CF-FE4F-32F4DF61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58" y="0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4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8BB7-65BE-DFB7-BD74-FD22E20D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5E8E0D0-A9F9-205C-A44D-A921D465BAE8}"/>
              </a:ext>
            </a:extLst>
          </p:cNvPr>
          <p:cNvSpPr/>
          <p:nvPr/>
        </p:nvSpPr>
        <p:spPr>
          <a:xfrm>
            <a:off x="0" y="-6571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  <a:r>
              <a:rPr lang="es-ES" sz="3600" dirty="0"/>
              <a:t>LA FLAMME DE L’EGALITE,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un </a:t>
            </a:r>
            <a:r>
              <a:rPr lang="es-ES" sz="3600" dirty="0" err="1"/>
              <a:t>concours</a:t>
            </a:r>
            <a:r>
              <a:rPr lang="es-ES" sz="3600" dirty="0"/>
              <a:t> </a:t>
            </a:r>
            <a:r>
              <a:rPr lang="es-ES" sz="3600" dirty="0" err="1"/>
              <a:t>scolaire</a:t>
            </a:r>
            <a:r>
              <a:rPr lang="es-ES" sz="3600" dirty="0"/>
              <a:t> </a:t>
            </a:r>
            <a:r>
              <a:rPr lang="es-ES" sz="3600" dirty="0" err="1"/>
              <a:t>national</a:t>
            </a:r>
            <a:endParaRPr lang="es-ES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3C279E-13D0-8A42-4FE1-31046261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30" y="1768600"/>
            <a:ext cx="3540115" cy="5089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90A8B8-6498-D9E2-E967-07A7D686702B}"/>
              </a:ext>
            </a:extLst>
          </p:cNvPr>
          <p:cNvSpPr txBox="1"/>
          <p:nvPr/>
        </p:nvSpPr>
        <p:spPr>
          <a:xfrm>
            <a:off x="5636890" y="2095533"/>
            <a:ext cx="6659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/>
              <a:t>Renseignements, inscriptions </a:t>
            </a:r>
          </a:p>
          <a:p>
            <a:r>
              <a:rPr lang="fr-FR" sz="2800"/>
              <a:t>et ressources sur le site :</a:t>
            </a:r>
          </a:p>
          <a:p>
            <a:r>
              <a:rPr lang="fr-FR" sz="2800">
                <a:hlinkClick r:id="rId3"/>
              </a:rPr>
              <a:t>flammedelegalite.org</a:t>
            </a:r>
            <a:endParaRPr lang="fr-FR" sz="2800"/>
          </a:p>
          <a:p>
            <a:r>
              <a:rPr lang="fr-FR" sz="280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1DDB69-ABC1-AB38-B0F5-D14FFD4524A3}"/>
              </a:ext>
            </a:extLst>
          </p:cNvPr>
          <p:cNvSpPr txBox="1"/>
          <p:nvPr/>
        </p:nvSpPr>
        <p:spPr>
          <a:xfrm>
            <a:off x="5636890" y="3753664"/>
            <a:ext cx="62731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en-US" sz="2800" dirty="0" err="1"/>
              <a:t>Thématique</a:t>
            </a:r>
            <a:r>
              <a:rPr lang="en-US" sz="2800" dirty="0"/>
              <a:t> bi-</a:t>
            </a:r>
            <a:r>
              <a:rPr lang="en-US" sz="2800" dirty="0" err="1"/>
              <a:t>annuelle</a:t>
            </a:r>
            <a:r>
              <a:rPr lang="en-US" sz="2800" dirty="0"/>
              <a:t> :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fr-FR" sz="2400" b="1" dirty="0">
                <a:solidFill>
                  <a:srgbClr val="203864"/>
                </a:solidFill>
              </a:rPr>
              <a:t>2024, 2025 </a:t>
            </a:r>
            <a:r>
              <a:rPr lang="fr-FR" sz="2400" dirty="0">
                <a:solidFill>
                  <a:srgbClr val="203864"/>
                </a:solidFill>
              </a:rPr>
              <a:t>-</a:t>
            </a:r>
            <a:r>
              <a:rPr lang="fr-FR" sz="2400" b="1" dirty="0">
                <a:solidFill>
                  <a:srgbClr val="203864"/>
                </a:solidFill>
              </a:rPr>
              <a:t> </a:t>
            </a:r>
            <a:r>
              <a:rPr lang="fr-FR" sz="2400" dirty="0">
                <a:solidFill>
                  <a:srgbClr val="203864"/>
                </a:solidFill>
                <a:hlinkClick r:id="rId4"/>
              </a:rPr>
              <a:t>Résister à l’esclavage: survivre, s’opposer, se révolter</a:t>
            </a:r>
            <a:endParaRPr lang="fr-FR" sz="2400" dirty="0">
              <a:solidFill>
                <a:srgbClr val="203864"/>
              </a:solidFill>
            </a:endParaRPr>
          </a:p>
          <a:p>
            <a:pPr algn="l" rtl="0" fontAlgn="base"/>
            <a:r>
              <a:rPr lang="fr-FR" sz="2400" b="1" i="0" dirty="0">
                <a:solidFill>
                  <a:srgbClr val="203864"/>
                </a:solidFill>
                <a:effectLst/>
              </a:rPr>
              <a:t>2026</a:t>
            </a:r>
            <a:r>
              <a:rPr lang="fr-FR" sz="2400" b="1" dirty="0">
                <a:solidFill>
                  <a:srgbClr val="203864"/>
                </a:solidFill>
              </a:rPr>
              <a:t>, 2027 </a:t>
            </a:r>
            <a:r>
              <a:rPr lang="fr-FR" sz="2400" dirty="0">
                <a:solidFill>
                  <a:srgbClr val="203864"/>
                </a:solidFill>
                <a:hlinkClick r:id="rId5"/>
              </a:rPr>
              <a:t>Femmes en esclavage</a:t>
            </a:r>
            <a:endParaRPr lang="fr-FR" sz="240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CFA954-9D96-AD4B-5AD7-4DEE7874D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9" name="Image 8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EA5C549C-31F1-2003-6335-B066D3C6A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6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FME_INDIGO_RVB copie.png" descr="LOGO_FME_INDIGO_RVB copie.png">
            <a:extLst>
              <a:ext uri="{FF2B5EF4-FFF2-40B4-BE49-F238E27FC236}">
                <a16:creationId xmlns:a16="http://schemas.microsoft.com/office/drawing/2014/main" id="{75D3CCCE-5368-258D-5807-39E1A5A23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34" t="-2" r="-1" b="53889"/>
          <a:stretch/>
        </p:blipFill>
        <p:spPr>
          <a:xfrm>
            <a:off x="5664666" y="46585"/>
            <a:ext cx="862668" cy="33412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8419E4-3BB7-BF85-3D9B-EA698CA69D2F}"/>
              </a:ext>
            </a:extLst>
          </p:cNvPr>
          <p:cNvSpPr txBox="1"/>
          <p:nvPr/>
        </p:nvSpPr>
        <p:spPr>
          <a:xfrm>
            <a:off x="436098" y="762342"/>
            <a:ext cx="1025842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cap="all">
                <a:solidFill>
                  <a:srgbClr val="002060"/>
                </a:solidFill>
                <a:latin typeface="Gotham"/>
              </a:rPr>
              <a:t>Un concours très ouvert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3DDEE6-02C8-F688-E6CD-6B0A822F6916}"/>
              </a:ext>
            </a:extLst>
          </p:cNvPr>
          <p:cNvSpPr txBox="1"/>
          <p:nvPr/>
        </p:nvSpPr>
        <p:spPr>
          <a:xfrm>
            <a:off x="436098" y="716264"/>
            <a:ext cx="11755903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fr-FR" sz="28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800">
                <a:solidFill>
                  <a:schemeClr val="accent1">
                    <a:lumMod val="75000"/>
                  </a:schemeClr>
                </a:solidFill>
              </a:rPr>
              <a:t>à tous les élèves, à tous les formats, à tous les territoires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C45268-169E-025A-D92D-ACF3C4F15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355" y="2592946"/>
            <a:ext cx="3490588" cy="19368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91F7CE-23EA-9DD6-5386-6FDDC48FF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14" y="1842586"/>
            <a:ext cx="3391467" cy="35168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85DB41-178D-72AC-A746-AE3B7A945469}"/>
              </a:ext>
            </a:extLst>
          </p:cNvPr>
          <p:cNvSpPr txBox="1"/>
          <p:nvPr/>
        </p:nvSpPr>
        <p:spPr>
          <a:xfrm>
            <a:off x="4528944" y="5473268"/>
            <a:ext cx="3466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>
                <a:solidFill>
                  <a:srgbClr val="003366"/>
                </a:solidFill>
                <a:latin typeface="+mj-lt"/>
              </a:rPr>
              <a:t>Musée virtuel</a:t>
            </a:r>
            <a:r>
              <a:rPr lang="fr-FR">
                <a:solidFill>
                  <a:srgbClr val="003366"/>
                </a:solidFill>
                <a:latin typeface="+mj-lt"/>
              </a:rPr>
              <a:t>, co-produit par un collège de La Rochelle et un collège des Abymes (académie de Guadeloupe 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5122F89-6FB4-BE0A-7D77-39805DD71421}"/>
              </a:ext>
            </a:extLst>
          </p:cNvPr>
          <p:cNvSpPr txBox="1"/>
          <p:nvPr/>
        </p:nvSpPr>
        <p:spPr>
          <a:xfrm>
            <a:off x="8205355" y="5453307"/>
            <a:ext cx="3745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>
                <a:solidFill>
                  <a:srgbClr val="003366"/>
                </a:solidFill>
                <a:latin typeface="+mj-lt"/>
              </a:rPr>
              <a:t>Jeu de société </a:t>
            </a:r>
            <a:r>
              <a:rPr lang="fr-FR">
                <a:solidFill>
                  <a:srgbClr val="003366"/>
                </a:solidFill>
                <a:latin typeface="+mj-lt"/>
              </a:rPr>
              <a:t>« Devenir libre sur l'île Bourbon », les élèves de 2de professionnelle à Saint-Louis (académie de La Réunion)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DBEF82-BF0A-4F02-CF85-BFE1147F7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49" y="2318656"/>
            <a:ext cx="3951400" cy="22206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164D67-A9EE-41AD-4417-4407CF510DC8}"/>
              </a:ext>
            </a:extLst>
          </p:cNvPr>
          <p:cNvSpPr txBox="1"/>
          <p:nvPr/>
        </p:nvSpPr>
        <p:spPr>
          <a:xfrm>
            <a:off x="436098" y="5473268"/>
            <a:ext cx="3882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1">
                <a:solidFill>
                  <a:srgbClr val="003366"/>
                </a:solidFill>
                <a:effectLst/>
                <a:latin typeface="+mj-lt"/>
              </a:rPr>
              <a:t>Lecture théâtralisée </a:t>
            </a:r>
            <a:r>
              <a:rPr lang="fr-FR">
                <a:solidFill>
                  <a:srgbClr val="003366"/>
                </a:solidFill>
                <a:effectLst/>
                <a:latin typeface="+mj-lt"/>
              </a:rPr>
              <a:t>« #Devenir Libres »</a:t>
            </a:r>
          </a:p>
          <a:p>
            <a:pPr algn="just"/>
            <a:r>
              <a:rPr lang="fr-FR">
                <a:solidFill>
                  <a:srgbClr val="003366"/>
                </a:solidFill>
                <a:effectLst/>
                <a:latin typeface="+mj-lt"/>
              </a:rPr>
              <a:t>Des élèves de 1</a:t>
            </a:r>
            <a:r>
              <a:rPr lang="fr-FR" baseline="30000">
                <a:solidFill>
                  <a:srgbClr val="003366"/>
                </a:solidFill>
                <a:effectLst/>
                <a:latin typeface="+mj-lt"/>
              </a:rPr>
              <a:t>ère</a:t>
            </a:r>
            <a:r>
              <a:rPr lang="fr-FR">
                <a:solidFill>
                  <a:srgbClr val="003366"/>
                </a:solidFill>
                <a:effectLst/>
                <a:latin typeface="+mj-lt"/>
              </a:rPr>
              <a:t> année de CAP, Pavillons-sous-Bois (académie de Créteil)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20E10087-9423-D078-7B9C-B4DE0E2D73FD}"/>
              </a:ext>
            </a:extLst>
          </p:cNvPr>
          <p:cNvSpPr/>
          <p:nvPr/>
        </p:nvSpPr>
        <p:spPr>
          <a:xfrm>
            <a:off x="0" y="-6571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 UN CONCOURS TRES OUVERT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27945E-F016-8A67-43B7-8A2EF3B83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13" name="Image 1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6C569B47-E9C8-D5BD-0457-5E830F2DB1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12029" y="24937"/>
            <a:ext cx="2069159" cy="2069159"/>
          </a:xfrm>
          <a:custGeom>
            <a:avLst/>
            <a:gdLst/>
            <a:ahLst/>
            <a:cxnLst/>
            <a:rect l="l" t="t" r="r" b="b"/>
            <a:pathLst>
              <a:path w="3103739" h="3103739">
                <a:moveTo>
                  <a:pt x="0" y="0"/>
                </a:moveTo>
                <a:lnTo>
                  <a:pt x="3103739" y="0"/>
                </a:lnTo>
                <a:lnTo>
                  <a:pt x="3103739" y="3103739"/>
                </a:lnTo>
                <a:lnTo>
                  <a:pt x="0" y="310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/>
          <p:nvPr/>
        </p:nvGrpSpPr>
        <p:grpSpPr>
          <a:xfrm>
            <a:off x="1197702" y="1314630"/>
            <a:ext cx="2951463" cy="512785"/>
            <a:chOff x="0" y="0"/>
            <a:chExt cx="1166010" cy="202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66010" cy="202582"/>
            </a:xfrm>
            <a:custGeom>
              <a:avLst/>
              <a:gdLst/>
              <a:ahLst/>
              <a:cxnLst/>
              <a:rect l="l" t="t" r="r" b="b"/>
              <a:pathLst>
                <a:path w="1166010" h="202582">
                  <a:moveTo>
                    <a:pt x="0" y="0"/>
                  </a:moveTo>
                  <a:lnTo>
                    <a:pt x="1166010" y="0"/>
                  </a:lnTo>
                  <a:lnTo>
                    <a:pt x="1166010" y="202582"/>
                  </a:lnTo>
                  <a:lnTo>
                    <a:pt x="0" y="202582"/>
                  </a:lnTo>
                  <a:close/>
                </a:path>
              </a:pathLst>
            </a:custGeom>
            <a:solidFill>
              <a:srgbClr val="0047A8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166010" cy="250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 septembre 2025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68144" y="468128"/>
            <a:ext cx="2055713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3200" dirty="0" err="1">
                <a:solidFill>
                  <a:srgbClr val="EA330A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Calendrier</a:t>
            </a:r>
            <a:endParaRPr lang="en-US" sz="3200" dirty="0">
              <a:solidFill>
                <a:srgbClr val="EA330A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197702" y="1861251"/>
            <a:ext cx="2951463" cy="512785"/>
            <a:chOff x="0" y="0"/>
            <a:chExt cx="1166010" cy="2025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6010" cy="202582"/>
            </a:xfrm>
            <a:custGeom>
              <a:avLst/>
              <a:gdLst/>
              <a:ahLst/>
              <a:cxnLst/>
              <a:rect l="l" t="t" r="r" b="b"/>
              <a:pathLst>
                <a:path w="1166010" h="202582">
                  <a:moveTo>
                    <a:pt x="0" y="0"/>
                  </a:moveTo>
                  <a:lnTo>
                    <a:pt x="1166010" y="0"/>
                  </a:lnTo>
                  <a:lnTo>
                    <a:pt x="1166010" y="202582"/>
                  </a:lnTo>
                  <a:lnTo>
                    <a:pt x="0" y="202582"/>
                  </a:lnTo>
                  <a:close/>
                </a:path>
              </a:pathLst>
            </a:custGeom>
            <a:solidFill>
              <a:srgbClr val="0047A8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66010" cy="250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27 février 2026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7702" y="2950321"/>
            <a:ext cx="2951463" cy="512785"/>
            <a:chOff x="0" y="0"/>
            <a:chExt cx="1166010" cy="2025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6010" cy="202582"/>
            </a:xfrm>
            <a:custGeom>
              <a:avLst/>
              <a:gdLst/>
              <a:ahLst/>
              <a:cxnLst/>
              <a:rect l="l" t="t" r="r" b="b"/>
              <a:pathLst>
                <a:path w="1166010" h="202582">
                  <a:moveTo>
                    <a:pt x="0" y="0"/>
                  </a:moveTo>
                  <a:lnTo>
                    <a:pt x="1166010" y="0"/>
                  </a:lnTo>
                  <a:lnTo>
                    <a:pt x="1166010" y="202582"/>
                  </a:lnTo>
                  <a:lnTo>
                    <a:pt x="0" y="202582"/>
                  </a:lnTo>
                  <a:close/>
                </a:path>
              </a:pathLst>
            </a:custGeom>
            <a:solidFill>
              <a:srgbClr val="0047A8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166010" cy="250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Avril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7702" y="3494856"/>
            <a:ext cx="2951463" cy="512785"/>
            <a:chOff x="0" y="0"/>
            <a:chExt cx="1166010" cy="2025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6010" cy="202582"/>
            </a:xfrm>
            <a:custGeom>
              <a:avLst/>
              <a:gdLst/>
              <a:ahLst/>
              <a:cxnLst/>
              <a:rect l="l" t="t" r="r" b="b"/>
              <a:pathLst>
                <a:path w="1166010" h="202582">
                  <a:moveTo>
                    <a:pt x="0" y="0"/>
                  </a:moveTo>
                  <a:lnTo>
                    <a:pt x="1166010" y="0"/>
                  </a:lnTo>
                  <a:lnTo>
                    <a:pt x="1166010" y="202582"/>
                  </a:lnTo>
                  <a:lnTo>
                    <a:pt x="0" y="202582"/>
                  </a:lnTo>
                  <a:close/>
                </a:path>
              </a:pathLst>
            </a:custGeom>
            <a:solidFill>
              <a:srgbClr val="0047A8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166010" cy="250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Mai 2026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97702" y="4039391"/>
            <a:ext cx="2951463" cy="512785"/>
            <a:chOff x="0" y="0"/>
            <a:chExt cx="1166010" cy="2025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66010" cy="202582"/>
            </a:xfrm>
            <a:custGeom>
              <a:avLst/>
              <a:gdLst/>
              <a:ahLst/>
              <a:cxnLst/>
              <a:rect l="l" t="t" r="r" b="b"/>
              <a:pathLst>
                <a:path w="1166010" h="202582">
                  <a:moveTo>
                    <a:pt x="0" y="0"/>
                  </a:moveTo>
                  <a:lnTo>
                    <a:pt x="1166010" y="0"/>
                  </a:lnTo>
                  <a:lnTo>
                    <a:pt x="1166010" y="202582"/>
                  </a:lnTo>
                  <a:lnTo>
                    <a:pt x="0" y="202582"/>
                  </a:lnTo>
                  <a:close/>
                </a:path>
              </a:pathLst>
            </a:custGeom>
            <a:solidFill>
              <a:srgbClr val="0047A8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166010" cy="250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 juin 2026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97702" y="4583926"/>
            <a:ext cx="2951463" cy="512785"/>
            <a:chOff x="0" y="0"/>
            <a:chExt cx="1166010" cy="2025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66010" cy="202582"/>
            </a:xfrm>
            <a:custGeom>
              <a:avLst/>
              <a:gdLst/>
              <a:ahLst/>
              <a:cxnLst/>
              <a:rect l="l" t="t" r="r" b="b"/>
              <a:pathLst>
                <a:path w="1166010" h="202582">
                  <a:moveTo>
                    <a:pt x="0" y="0"/>
                  </a:moveTo>
                  <a:lnTo>
                    <a:pt x="1166010" y="0"/>
                  </a:lnTo>
                  <a:lnTo>
                    <a:pt x="1166010" y="202582"/>
                  </a:lnTo>
                  <a:lnTo>
                    <a:pt x="0" y="202582"/>
                  </a:lnTo>
                  <a:close/>
                </a:path>
              </a:pathLst>
            </a:custGeom>
            <a:solidFill>
              <a:srgbClr val="0047A8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166010" cy="250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Octobre et novembre 2026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97702" y="5128461"/>
            <a:ext cx="2951463" cy="821708"/>
            <a:chOff x="0" y="0"/>
            <a:chExt cx="1166010" cy="3246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6010" cy="324625"/>
            </a:xfrm>
            <a:custGeom>
              <a:avLst/>
              <a:gdLst/>
              <a:ahLst/>
              <a:cxnLst/>
              <a:rect l="l" t="t" r="r" b="b"/>
              <a:pathLst>
                <a:path w="1166010" h="324625">
                  <a:moveTo>
                    <a:pt x="0" y="0"/>
                  </a:moveTo>
                  <a:lnTo>
                    <a:pt x="1166010" y="0"/>
                  </a:lnTo>
                  <a:lnTo>
                    <a:pt x="1166010" y="324625"/>
                  </a:lnTo>
                  <a:lnTo>
                    <a:pt x="0" y="324625"/>
                  </a:lnTo>
                  <a:close/>
                </a:path>
              </a:pathLst>
            </a:custGeom>
            <a:solidFill>
              <a:srgbClr val="0047A8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66010" cy="372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 décembre 2026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7702" y="5981919"/>
            <a:ext cx="2951463" cy="512785"/>
            <a:chOff x="0" y="0"/>
            <a:chExt cx="1166010" cy="20258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6010" cy="202582"/>
            </a:xfrm>
            <a:custGeom>
              <a:avLst/>
              <a:gdLst/>
              <a:ahLst/>
              <a:cxnLst/>
              <a:rect l="l" t="t" r="r" b="b"/>
              <a:pathLst>
                <a:path w="1166010" h="202582">
                  <a:moveTo>
                    <a:pt x="0" y="0"/>
                  </a:moveTo>
                  <a:lnTo>
                    <a:pt x="1166010" y="0"/>
                  </a:lnTo>
                  <a:lnTo>
                    <a:pt x="1166010" y="202582"/>
                  </a:lnTo>
                  <a:lnTo>
                    <a:pt x="0" y="202582"/>
                  </a:lnTo>
                  <a:close/>
                </a:path>
              </a:pathLst>
            </a:custGeom>
            <a:solidFill>
              <a:srgbClr val="0047A8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1166010" cy="250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Temps des mémoires 2027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293363" y="1397032"/>
            <a:ext cx="6853245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>
                <a:solidFill>
                  <a:srgbClr val="0047A8"/>
                </a:solidFill>
                <a:latin typeface="Open Sans"/>
                <a:ea typeface="Open Sans"/>
                <a:cs typeface="Open Sans"/>
                <a:sym typeface="Open Sans"/>
              </a:rPr>
              <a:t>Ouverture des inscriptions sur le site et sur ADAGE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93363" y="1943653"/>
            <a:ext cx="6853245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>
                <a:solidFill>
                  <a:srgbClr val="0047A8"/>
                </a:solidFill>
                <a:latin typeface="Open Sans"/>
                <a:ea typeface="Open Sans"/>
                <a:cs typeface="Open Sans"/>
                <a:sym typeface="Open Sans"/>
              </a:rPr>
              <a:t>Clôture des inscriptions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93363" y="3033018"/>
            <a:ext cx="6853245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>
                <a:solidFill>
                  <a:srgbClr val="0047A8"/>
                </a:solidFill>
                <a:latin typeface="Open Sans"/>
                <a:ea typeface="Open Sans"/>
                <a:cs typeface="Open Sans"/>
                <a:sym typeface="Open Sans"/>
              </a:rPr>
              <a:t>Jurys académiques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293363" y="3579541"/>
            <a:ext cx="6853245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>
                <a:solidFill>
                  <a:srgbClr val="0047A8"/>
                </a:solidFill>
                <a:latin typeface="Open Sans"/>
                <a:ea typeface="Open Sans"/>
                <a:cs typeface="Open Sans"/>
                <a:sym typeface="Open Sans"/>
              </a:rPr>
              <a:t>Valorisation des lauréats académiques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293363" y="4126065"/>
            <a:ext cx="6853245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>
                <a:solidFill>
                  <a:srgbClr val="0047A8"/>
                </a:solidFill>
                <a:latin typeface="Open Sans"/>
                <a:ea typeface="Open Sans"/>
                <a:cs typeface="Open Sans"/>
                <a:sym typeface="Open Sans"/>
              </a:rPr>
              <a:t>Annonce des lauréats académiques sur le site du concours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293363" y="4671832"/>
            <a:ext cx="6853245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>
                <a:solidFill>
                  <a:srgbClr val="0047A8"/>
                </a:solidFill>
                <a:latin typeface="Open Sans"/>
                <a:ea typeface="Open Sans"/>
                <a:cs typeface="Open Sans"/>
                <a:sym typeface="Open Sans"/>
              </a:rPr>
              <a:t>Jury national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293363" y="5218355"/>
            <a:ext cx="6853245" cy="59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>
                <a:solidFill>
                  <a:srgbClr val="0047A8"/>
                </a:solidFill>
                <a:latin typeface="Open Sans"/>
                <a:ea typeface="Open Sans"/>
                <a:cs typeface="Open Sans"/>
                <a:sym typeface="Open Sans"/>
              </a:rPr>
              <a:t>Annonce des lauréats nationaux de la 11ème session lors de la Journée Internationale pour l’abolition de l’esclavage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293363" y="6069825"/>
            <a:ext cx="6853245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>
                <a:solidFill>
                  <a:srgbClr val="0047A8"/>
                </a:solidFill>
                <a:latin typeface="Open Sans"/>
                <a:ea typeface="Open Sans"/>
                <a:cs typeface="Open Sans"/>
                <a:sym typeface="Open Sans"/>
              </a:rPr>
              <a:t>Cérémonie nationale de remise des prix 11ème session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197702" y="2405786"/>
            <a:ext cx="2951463" cy="512785"/>
            <a:chOff x="0" y="0"/>
            <a:chExt cx="1166010" cy="20258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66010" cy="202582"/>
            </a:xfrm>
            <a:custGeom>
              <a:avLst/>
              <a:gdLst/>
              <a:ahLst/>
              <a:cxnLst/>
              <a:rect l="l" t="t" r="r" b="b"/>
              <a:pathLst>
                <a:path w="1166010" h="202582">
                  <a:moveTo>
                    <a:pt x="0" y="0"/>
                  </a:moveTo>
                  <a:lnTo>
                    <a:pt x="1166010" y="0"/>
                  </a:lnTo>
                  <a:lnTo>
                    <a:pt x="1166010" y="202582"/>
                  </a:lnTo>
                  <a:lnTo>
                    <a:pt x="0" y="202582"/>
                  </a:lnTo>
                  <a:close/>
                </a:path>
              </a:pathLst>
            </a:custGeom>
            <a:solidFill>
              <a:srgbClr val="0047A8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1166010" cy="250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27 mars 2026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4293363" y="2488189"/>
            <a:ext cx="6853245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>
                <a:solidFill>
                  <a:srgbClr val="0047A8"/>
                </a:solidFill>
                <a:latin typeface="Open Sans"/>
                <a:ea typeface="Open Sans"/>
                <a:cs typeface="Open Sans"/>
                <a:sym typeface="Open Sans"/>
              </a:rPr>
              <a:t>Date limite de réception des travaux sur le site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PROPOSER DES RESSOURCES 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les dossiers du </a:t>
            </a:r>
            <a:r>
              <a:rPr lang="es-ES" sz="3600" dirty="0" err="1"/>
              <a:t>concours</a:t>
            </a:r>
            <a:r>
              <a:rPr lang="es-ES" sz="3600" dirty="0"/>
              <a:t> de la </a:t>
            </a:r>
            <a:r>
              <a:rPr lang="es-ES" sz="3600" dirty="0" err="1"/>
              <a:t>Flamme</a:t>
            </a:r>
            <a:endParaRPr lang="es-ES" sz="3600" dirty="0"/>
          </a:p>
        </p:txBody>
      </p:sp>
      <p:pic>
        <p:nvPicPr>
          <p:cNvPr id="7" name="Image 6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6CFC1612-F5B3-4BBC-DA46-573F64B77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59" y="1825624"/>
            <a:ext cx="3337572" cy="5032376"/>
          </a:xfrm>
          <a:prstGeom prst="rect">
            <a:avLst/>
          </a:prstGeom>
        </p:spPr>
      </p:pic>
      <p:pic>
        <p:nvPicPr>
          <p:cNvPr id="6" name="Image 5" descr="Une image contenant texte, statue&#10;&#10;Le contenu généré par l’IA peut être incorrect.">
            <a:extLst>
              <a:ext uri="{FF2B5EF4-FFF2-40B4-BE49-F238E27FC236}">
                <a16:creationId xmlns:a16="http://schemas.microsoft.com/office/drawing/2014/main" id="{0762F722-8BD7-5947-1358-2A8E86158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95" y="1825624"/>
            <a:ext cx="3422501" cy="5004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8E873D1-A4A4-3793-A0E5-BD20BC6E0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3" name="Image 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E87FC3ED-39E6-96FF-C987-00C55CA0C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8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75140-BB96-315F-2850-ABD6F70C2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19E25A16-00C6-E08D-A365-E1A9DBE3ED31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PROPOSER DES RESSOURCES 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les dossiers du </a:t>
            </a:r>
            <a:r>
              <a:rPr lang="es-ES" sz="3600" dirty="0" err="1"/>
              <a:t>concours</a:t>
            </a:r>
            <a:r>
              <a:rPr lang="es-ES" sz="3600" dirty="0"/>
              <a:t> de la </a:t>
            </a:r>
            <a:r>
              <a:rPr lang="es-ES" sz="3600" dirty="0" err="1"/>
              <a:t>Flamme</a:t>
            </a:r>
            <a:endParaRPr lang="es-ES" sz="3600" dirty="0"/>
          </a:p>
        </p:txBody>
      </p:sp>
      <p:pic>
        <p:nvPicPr>
          <p:cNvPr id="3" name="Image 2" descr="Une image contenant texte, journal, statue, plein air&#10;&#10;Le contenu généré par l’IA peut être incorrect.">
            <a:extLst>
              <a:ext uri="{FF2B5EF4-FFF2-40B4-BE49-F238E27FC236}">
                <a16:creationId xmlns:a16="http://schemas.microsoft.com/office/drawing/2014/main" id="{2A250B79-46CC-05E9-BA60-DE44A931D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20" y="1825624"/>
            <a:ext cx="7110171" cy="50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0D21043-E9C6-3227-8B86-4B355A45A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22672F4E-04E4-4CE3-C5A6-2C7F26D17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TRAVAILLER EN INTERDISCIPLINARITE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82A592-3DD1-AD41-4F47-F0286BE4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46" y="1962615"/>
            <a:ext cx="3463839" cy="47654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BFECC3-932D-F732-FF4C-6E32BA15A9FA}"/>
              </a:ext>
            </a:extLst>
          </p:cNvPr>
          <p:cNvSpPr txBox="1"/>
          <p:nvPr/>
        </p:nvSpPr>
        <p:spPr>
          <a:xfrm>
            <a:off x="5388532" y="2602127"/>
            <a:ext cx="6389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/>
              <a:t>Une </a:t>
            </a:r>
            <a:r>
              <a:rPr lang="fr-FR" sz="3200">
                <a:hlinkClick r:id="rId3"/>
              </a:rPr>
              <a:t>proposition</a:t>
            </a:r>
            <a:r>
              <a:rPr lang="fr-FR" sz="3200"/>
              <a:t> à géométrie variable pour travailler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/>
              <a:t>En histoire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/>
              <a:t>En français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/>
              <a:t>En histoire des arts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3D0478-6C3E-4D5D-AADC-3813FF9B9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3" name="Image 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F051D6D2-50D0-09B6-4001-E2193E0CD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35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8BB7-65BE-DFB7-BD74-FD22E20D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5E8E0D0-A9F9-205C-A44D-A921D465BAE8}"/>
              </a:ext>
            </a:extLst>
          </p:cNvPr>
          <p:cNvSpPr/>
          <p:nvPr/>
        </p:nvSpPr>
        <p:spPr>
          <a:xfrm>
            <a:off x="0" y="-6571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20 FIGURES : </a:t>
            </a:r>
            <a:r>
              <a:rPr lang="es-ES" sz="3600" dirty="0" err="1"/>
              <a:t>Résistant.E.S</a:t>
            </a:r>
            <a:endParaRPr lang="es-ES" sz="3600" dirty="0"/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 à </a:t>
            </a:r>
            <a:r>
              <a:rPr lang="es-ES" sz="3600" dirty="0" err="1"/>
              <a:t>l’esclavage</a:t>
            </a:r>
            <a:endParaRPr lang="es-ES" sz="36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90A8B8-6498-D9E2-E967-07A7D686702B}"/>
              </a:ext>
            </a:extLst>
          </p:cNvPr>
          <p:cNvSpPr txBox="1"/>
          <p:nvPr/>
        </p:nvSpPr>
        <p:spPr>
          <a:xfrm>
            <a:off x="5636890" y="2108785"/>
            <a:ext cx="665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D85B17-8380-C705-39DD-D7674517EE99}"/>
              </a:ext>
            </a:extLst>
          </p:cNvPr>
          <p:cNvSpPr txBox="1"/>
          <p:nvPr/>
        </p:nvSpPr>
        <p:spPr>
          <a:xfrm>
            <a:off x="7288696" y="3279913"/>
            <a:ext cx="34202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20 Portraits d’hommes et de femmes                        ,</a:t>
            </a:r>
          </a:p>
          <a:p>
            <a:r>
              <a:rPr lang="fr-FR" sz="2200" dirty="0"/>
              <a:t>de Toussaint Louverture à Christiane Taubira, du Chevalier de Saint-Georges à </a:t>
            </a:r>
            <a:r>
              <a:rPr lang="fr-FR" sz="2200" dirty="0" err="1"/>
              <a:t>Euzhan</a:t>
            </a:r>
            <a:r>
              <a:rPr lang="fr-FR" sz="2200" dirty="0"/>
              <a:t> Palcy</a:t>
            </a:r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</p:txBody>
      </p:sp>
      <p:pic>
        <p:nvPicPr>
          <p:cNvPr id="6" name="Image 5" descr="Une image contenant Visage humain, personne, homme, graphisme&#10;&#10;Le contenu généré par l’IA peut être incorrect.">
            <a:extLst>
              <a:ext uri="{FF2B5EF4-FFF2-40B4-BE49-F238E27FC236}">
                <a16:creationId xmlns:a16="http://schemas.microsoft.com/office/drawing/2014/main" id="{244207F2-8476-34E4-9924-8586AB476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63" y="1855130"/>
            <a:ext cx="3898399" cy="50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CB3BA0-ABEC-5B6B-8296-EEA3242A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8" name="Image 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094D472B-37F1-17D8-9AC2-AE119542D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267" y="310715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habits, homme&#10;&#10;Le contenu généré par l’IA peut être incorrect.">
            <a:extLst>
              <a:ext uri="{FF2B5EF4-FFF2-40B4-BE49-F238E27FC236}">
                <a16:creationId xmlns:a16="http://schemas.microsoft.com/office/drawing/2014/main" id="{67009CFD-0891-9BE8-F1A3-16940A148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6" y="126000"/>
            <a:ext cx="11837816" cy="673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3EDFB9-DC81-44BA-9875-130415CCD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1" y="435413"/>
            <a:ext cx="2104103" cy="924671"/>
          </a:xfrm>
          <a:prstGeom prst="rect">
            <a:avLst/>
          </a:prstGeom>
        </p:spPr>
      </p:pic>
      <p:pic>
        <p:nvPicPr>
          <p:cNvPr id="5" name="Image 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BFDB1DE2-0E13-D1F9-17CD-186361AF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70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8BD05B-0EC2-71DA-6F94-4A6B641B2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25" y="350253"/>
            <a:ext cx="9350550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46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62247BEA-4F5A-4CC4-8EE2-EF356893A7AE}"/>
              </a:ext>
            </a:extLst>
          </p:cNvPr>
          <p:cNvSpPr/>
          <p:nvPr/>
        </p:nvSpPr>
        <p:spPr>
          <a:xfrm>
            <a:off x="0" y="-110074"/>
            <a:ext cx="12202561" cy="1788810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UTILISER DES BASES DE DONNEES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AA54C5-5D77-442E-A3E5-88C8288E0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8" r="5631" b="18413"/>
          <a:stretch/>
        </p:blipFill>
        <p:spPr>
          <a:xfrm>
            <a:off x="3875439" y="2286000"/>
            <a:ext cx="3940555" cy="1143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C80BF4-91C8-47A4-816B-C78E54B7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1" y="5697853"/>
            <a:ext cx="7580069" cy="8739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3B9C57-9F11-4949-A1B9-74D0166DB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71" y="4071403"/>
            <a:ext cx="7580069" cy="8503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F0C8CE6-F4C2-44DF-AF1C-9AE916ED1906}"/>
              </a:ext>
            </a:extLst>
          </p:cNvPr>
          <p:cNvSpPr txBox="1"/>
          <p:nvPr/>
        </p:nvSpPr>
        <p:spPr>
          <a:xfrm>
            <a:off x="6096000" y="2926080"/>
            <a:ext cx="4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9863CA-DA26-45AF-A967-B00756529349}"/>
              </a:ext>
            </a:extLst>
          </p:cNvPr>
          <p:cNvSpPr txBox="1"/>
          <p:nvPr/>
        </p:nvSpPr>
        <p:spPr>
          <a:xfrm>
            <a:off x="8316561" y="2649081"/>
            <a:ext cx="417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hlinkClick r:id="rId5"/>
              </a:rPr>
              <a:t>slavevoyages.org</a:t>
            </a:r>
            <a:endParaRPr lang="fr-FR" sz="24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0DB122-AD7E-4070-AB33-406519A25A5A}"/>
              </a:ext>
            </a:extLst>
          </p:cNvPr>
          <p:cNvSpPr txBox="1"/>
          <p:nvPr/>
        </p:nvSpPr>
        <p:spPr>
          <a:xfrm>
            <a:off x="8316561" y="4265757"/>
            <a:ext cx="22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hlinkClick r:id="rId6"/>
              </a:rPr>
              <a:t>marronnage.info</a:t>
            </a:r>
            <a:endParaRPr lang="fr-FR" sz="24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B37E8A-EEA4-439B-93A9-2BB1F365ED73}"/>
              </a:ext>
            </a:extLst>
          </p:cNvPr>
          <p:cNvSpPr txBox="1"/>
          <p:nvPr/>
        </p:nvSpPr>
        <p:spPr>
          <a:xfrm>
            <a:off x="8316561" y="5906784"/>
            <a:ext cx="334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hlinkClick r:id="rId7"/>
              </a:rPr>
              <a:t>esclavesenamerique.org/</a:t>
            </a:r>
            <a:endParaRPr lang="fr-FR" sz="24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0D6EA6-85D6-749B-38D9-FD83B1A9A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3" name="Image 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EEDD77FF-F76E-60D9-709B-FD3D41B30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018E-EF9C-86FE-F8A7-917B9A595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B0F73AD5-39BC-EB4F-9581-516B669CB79A}"/>
              </a:ext>
            </a:extLst>
          </p:cNvPr>
          <p:cNvSpPr/>
          <p:nvPr/>
        </p:nvSpPr>
        <p:spPr>
          <a:xfrm>
            <a:off x="122830" y="-234276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LIEUX DE MEMOIRE : une </a:t>
            </a:r>
            <a:r>
              <a:rPr lang="es-ES" sz="3600" dirty="0" err="1"/>
              <a:t>carte</a:t>
            </a:r>
            <a:r>
              <a:rPr lang="es-ES" sz="3600" dirty="0"/>
              <a:t> interactive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3C7CD76-E3A5-934E-4D9D-463B99BFF053}"/>
              </a:ext>
            </a:extLst>
          </p:cNvPr>
          <p:cNvSpPr txBox="1"/>
          <p:nvPr/>
        </p:nvSpPr>
        <p:spPr>
          <a:xfrm>
            <a:off x="6096000" y="2926080"/>
            <a:ext cx="4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F9B09F-5E3B-6F52-FB4C-D91778565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7" y="1942838"/>
            <a:ext cx="9775822" cy="4824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429EE5F-0A0C-31FE-AE4C-8D00C1CC8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171F4E30-D83E-F462-A9BD-F6512A72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873" y="337731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60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F3E72-71C9-58C2-C0DC-021AB1802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730DF8C-5648-1FD5-7E74-3310A7459D03}"/>
              </a:ext>
            </a:extLst>
          </p:cNvPr>
          <p:cNvSpPr/>
          <p:nvPr/>
        </p:nvSpPr>
        <p:spPr>
          <a:xfrm>
            <a:off x="0" y="-352795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200" dirty="0"/>
              <a:t>LIEUX DE MEMOIRE : </a:t>
            </a:r>
            <a:r>
              <a:rPr lang="es-ES" sz="3200" dirty="0" err="1"/>
              <a:t>l’exemple</a:t>
            </a:r>
            <a:r>
              <a:rPr lang="es-ES" sz="3200" dirty="0"/>
              <a:t> de Saint-Denis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BB0B5BF-F3A8-C58F-658E-3230EA579551}"/>
              </a:ext>
            </a:extLst>
          </p:cNvPr>
          <p:cNvSpPr txBox="1"/>
          <p:nvPr/>
        </p:nvSpPr>
        <p:spPr>
          <a:xfrm>
            <a:off x="6096000" y="2926080"/>
            <a:ext cx="41756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Monument en hommage aux victimes de l’esclavage à Saint-Denis</a:t>
            </a:r>
          </a:p>
          <a:p>
            <a:endParaRPr lang="fr-FR" sz="2800" dirty="0"/>
          </a:p>
          <a:p>
            <a:pPr algn="just"/>
            <a:r>
              <a:rPr lang="fr-FR" dirty="0"/>
              <a:t>Photo du 23 mai 2025, lors de la journée nationale d’hommage aux victimes de l’esclavage </a:t>
            </a:r>
          </a:p>
        </p:txBody>
      </p:sp>
      <p:pic>
        <p:nvPicPr>
          <p:cNvPr id="6" name="Image 5" descr="Une image contenant arbre, plein air, Art floral, fleur&#10;&#10;Le contenu généré par l’IA peut être incorrect.">
            <a:extLst>
              <a:ext uri="{FF2B5EF4-FFF2-40B4-BE49-F238E27FC236}">
                <a16:creationId xmlns:a16="http://schemas.microsoft.com/office/drawing/2014/main" id="{EF85166D-A497-7536-FE54-83215F8D3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10" y="2114550"/>
            <a:ext cx="3375000" cy="450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D58263-9ACB-0F45-D9EE-BF4DF18D3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9" y="268948"/>
            <a:ext cx="1324661" cy="582137"/>
          </a:xfrm>
          <a:prstGeom prst="rect">
            <a:avLst/>
          </a:prstGeom>
        </p:spPr>
      </p:pic>
      <p:pic>
        <p:nvPicPr>
          <p:cNvPr id="3" name="Image 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160D8BA8-8E1C-85AF-7BEE-DBE176134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248" y="6844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34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0" y="-365125"/>
            <a:ext cx="12202561" cy="6858000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t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  <a:endParaRPr lang="es-ES" sz="3600" dirty="0"/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 err="1"/>
              <a:t>Merci</a:t>
            </a:r>
            <a:r>
              <a:rPr lang="es-ES" sz="3600" dirty="0"/>
              <a:t> !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Site internet  : </a:t>
            </a:r>
            <a:r>
              <a:rPr lang="es-ES" sz="3600" dirty="0" err="1"/>
              <a:t>memoire-esclavage.org</a:t>
            </a:r>
            <a:endParaRPr lang="es-ES" sz="3600" dirty="0"/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/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2800" dirty="0"/>
          </a:p>
        </p:txBody>
      </p:sp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D374045F-0DDB-5A3B-048C-6B585B54A7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5340" b="13682"/>
          <a:stretch/>
        </p:blipFill>
        <p:spPr>
          <a:xfrm>
            <a:off x="0" y="1471858"/>
            <a:ext cx="12192003" cy="50210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AADE21-95C8-535F-7619-F38B2B3CE5FC}"/>
              </a:ext>
            </a:extLst>
          </p:cNvPr>
          <p:cNvSpPr txBox="1"/>
          <p:nvPr/>
        </p:nvSpPr>
        <p:spPr>
          <a:xfrm>
            <a:off x="372965" y="6497926"/>
            <a:ext cx="1165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Me</a:t>
            </a:r>
            <a:r>
              <a:rPr lang="fr-FR" sz="2000" b="1" dirty="0"/>
              <a:t> Me contacter : </a:t>
            </a:r>
            <a:r>
              <a:rPr lang="fr-FR" sz="2000" b="1" dirty="0" err="1"/>
              <a:t>anne.boulanger@fondationesclavage.org</a:t>
            </a:r>
            <a:endParaRPr lang="fr-FR" sz="20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C6208C-2D94-1419-D330-266D43405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6" y="82328"/>
            <a:ext cx="1873500" cy="823330"/>
          </a:xfrm>
          <a:prstGeom prst="rect">
            <a:avLst/>
          </a:prstGeom>
        </p:spPr>
      </p:pic>
      <p:pic>
        <p:nvPicPr>
          <p:cNvPr id="8" name="Image 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21AF7F21-669D-3537-789A-EFDE78C2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8" y="38596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0" y="-87548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  <a:r>
              <a:rPr lang="es-ES" sz="3600" dirty="0"/>
              <a:t>UNE FONDATION NATIONALE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06FFB9D-B18E-7981-BCFA-57CBF6ED1B66}"/>
              </a:ext>
            </a:extLst>
          </p:cNvPr>
          <p:cNvSpPr txBox="1">
            <a:spLocks/>
          </p:cNvSpPr>
          <p:nvPr/>
        </p:nvSpPr>
        <p:spPr>
          <a:xfrm>
            <a:off x="6020974" y="1917280"/>
            <a:ext cx="3385757" cy="581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/>
              <a:t>Trois missions</a:t>
            </a:r>
          </a:p>
        </p:txBody>
      </p:sp>
      <p:pic>
        <p:nvPicPr>
          <p:cNvPr id="7" name="Image 6" descr="Une image contenant Visage humain, personne, habits, femme&#10;&#10;Description générée automatiquement">
            <a:extLst>
              <a:ext uri="{FF2B5EF4-FFF2-40B4-BE49-F238E27FC236}">
                <a16:creationId xmlns:a16="http://schemas.microsoft.com/office/drawing/2014/main" id="{C18E3119-262E-148F-C5B4-5AD6812BD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t="9124" r="26140" b="31867"/>
          <a:stretch/>
        </p:blipFill>
        <p:spPr>
          <a:xfrm>
            <a:off x="3299162" y="4176334"/>
            <a:ext cx="1530767" cy="1916786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DAFDF2C-312E-D9BC-698D-CD4B887DD572}"/>
              </a:ext>
            </a:extLst>
          </p:cNvPr>
          <p:cNvSpPr txBox="1">
            <a:spLocks/>
          </p:cNvSpPr>
          <p:nvPr/>
        </p:nvSpPr>
        <p:spPr>
          <a:xfrm>
            <a:off x="6335405" y="2456459"/>
            <a:ext cx="4627563" cy="1167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Transmettre </a:t>
            </a:r>
            <a:r>
              <a:rPr lang="fr-FR" sz="2400"/>
              <a:t>l’histoire française de l’esclavage et des luttes pour l’égalité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Valoriser </a:t>
            </a:r>
            <a:r>
              <a:rPr lang="fr-FR" sz="2400"/>
              <a:t>les héritages culturels, artistiques et humains de cette histoire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Promouvoir </a:t>
            </a:r>
            <a:r>
              <a:rPr lang="fr-FR" sz="2400"/>
              <a:t>les valeurs républicaines contre le racisme, les discriminations et l’esclavage moderne</a:t>
            </a:r>
          </a:p>
          <a:p>
            <a:pPr marL="0" indent="0">
              <a:buNone/>
            </a:pPr>
            <a:endParaRPr lang="fr-FR" sz="2400"/>
          </a:p>
          <a:p>
            <a:pPr marL="0" indent="0">
              <a:buNone/>
            </a:pPr>
            <a:endParaRPr lang="fr-FR" sz="240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8992A2F-C382-058D-2E7A-4561DB53EFF1}"/>
              </a:ext>
            </a:extLst>
          </p:cNvPr>
          <p:cNvSpPr txBox="1">
            <a:spLocks/>
          </p:cNvSpPr>
          <p:nvPr/>
        </p:nvSpPr>
        <p:spPr>
          <a:xfrm>
            <a:off x="412955" y="2491810"/>
            <a:ext cx="5683045" cy="1498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L’origine </a:t>
            </a:r>
            <a:r>
              <a:rPr lang="fr-FR" sz="2400"/>
              <a:t>: la loi Taubira en 2001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Création</a:t>
            </a:r>
            <a:r>
              <a:rPr lang="fr-FR" sz="2400"/>
              <a:t> en novembre 2019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Installation </a:t>
            </a:r>
            <a:r>
              <a:rPr lang="fr-FR" sz="2400"/>
              <a:t>à l’hôtel de la marine en 2021</a:t>
            </a:r>
          </a:p>
          <a:p>
            <a:pPr marL="0" indent="0">
              <a:buNone/>
            </a:pPr>
            <a:endParaRPr lang="fr-FR" sz="2400"/>
          </a:p>
          <a:p>
            <a:pPr marL="0" indent="0">
              <a:buNone/>
            </a:pPr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68502E-9C7F-30BB-9C07-6BC0295D42BF}"/>
              </a:ext>
            </a:extLst>
          </p:cNvPr>
          <p:cNvSpPr txBox="1"/>
          <p:nvPr/>
        </p:nvSpPr>
        <p:spPr>
          <a:xfrm>
            <a:off x="966627" y="6093120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Jean-Marc AYRAULT</a:t>
            </a:r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0FE193-7126-2860-6C66-98CA929FE250}"/>
              </a:ext>
            </a:extLst>
          </p:cNvPr>
          <p:cNvSpPr txBox="1"/>
          <p:nvPr/>
        </p:nvSpPr>
        <p:spPr>
          <a:xfrm>
            <a:off x="3343970" y="6076050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Aïssata SECK</a:t>
            </a:r>
            <a:endParaRPr lang="en-US" dirty="0"/>
          </a:p>
        </p:txBody>
      </p:sp>
      <p:pic>
        <p:nvPicPr>
          <p:cNvPr id="14" name="Image 13" descr="Une image contenant Visage humain, habits, personne, Blazer&#10;&#10;Description générée automatiquement">
            <a:extLst>
              <a:ext uri="{FF2B5EF4-FFF2-40B4-BE49-F238E27FC236}">
                <a16:creationId xmlns:a16="http://schemas.microsoft.com/office/drawing/2014/main" id="{9C599A77-9DDF-80F6-583B-2F7ABAF90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6217" r="2250" b="19694"/>
          <a:stretch/>
        </p:blipFill>
        <p:spPr>
          <a:xfrm>
            <a:off x="966627" y="4183042"/>
            <a:ext cx="1530768" cy="18857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58488E-3D59-EA7E-1DE4-019B21296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1" y="435413"/>
            <a:ext cx="2104103" cy="924671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EB6E65E8-35A8-C5CB-977C-2A4DF223A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67374C13-EC29-3FF2-D231-43A5E8328E88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L’HÔTEL DE LA MARINE</a:t>
            </a:r>
          </a:p>
        </p:txBody>
      </p:sp>
      <p:pic>
        <p:nvPicPr>
          <p:cNvPr id="2050" name="Picture 2" descr="La Fondation emménage à l'Hôtel de la Marine | Fondation pour la memoire de  l'esclavage">
            <a:extLst>
              <a:ext uri="{FF2B5EF4-FFF2-40B4-BE49-F238E27FC236}">
                <a16:creationId xmlns:a16="http://schemas.microsoft.com/office/drawing/2014/main" id="{6E63C1FE-9C9C-0601-9DF3-111DB201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7" y="2443411"/>
            <a:ext cx="6737684" cy="353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nan Loas on X: &quot;L'événement sans doute le plus important qui s'est  déroulé à l' @hoteldelamarine. Victor Schoelcher nommé en février 1848 à ce  poste par Arago, alors ministre de la Marine.">
            <a:extLst>
              <a:ext uri="{FF2B5EF4-FFF2-40B4-BE49-F238E27FC236}">
                <a16:creationId xmlns:a16="http://schemas.microsoft.com/office/drawing/2014/main" id="{9DE2FE90-FFF0-B181-83C2-045F6EA2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04" y="2443412"/>
            <a:ext cx="4716377" cy="353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11AA0F-F1C3-459D-364E-197E95895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1" y="435413"/>
            <a:ext cx="2104103" cy="924671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F59D83EC-FEB2-E055-49E0-6F1A7E69E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25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personne, homme&#10;&#10;Le contenu généré par l’IA peut être incorrect.">
            <a:extLst>
              <a:ext uri="{FF2B5EF4-FFF2-40B4-BE49-F238E27FC236}">
                <a16:creationId xmlns:a16="http://schemas.microsoft.com/office/drawing/2014/main" id="{4B8998EC-36FB-927D-B3A8-64D5BF293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ABD4064-7292-77DF-9179-9588A6C45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3" y="382064"/>
            <a:ext cx="1324661" cy="582137"/>
          </a:xfrm>
          <a:prstGeom prst="rect">
            <a:avLst/>
          </a:prstGeom>
        </p:spPr>
      </p:pic>
      <p:pic>
        <p:nvPicPr>
          <p:cNvPr id="4" name="Image 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85E8108B-149E-61D0-5399-6D3C5E72E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012" y="242026"/>
            <a:ext cx="947484" cy="8622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7A1281-E19E-E585-6B28-F784E27A117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3646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sign sans titre">
            <a:hlinkClick r:id="" action="ppaction://media"/>
            <a:extLst>
              <a:ext uri="{FF2B5EF4-FFF2-40B4-BE49-F238E27FC236}">
                <a16:creationId xmlns:a16="http://schemas.microsoft.com/office/drawing/2014/main" id="{A5B24D30-925A-0583-1B81-FFA8AE8091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324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20D9FE-CC05-64C3-26D1-49717DDBE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7" name="Image 6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EE1B8279-426E-7111-88CD-984F5598E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273240"/>
            <a:ext cx="1263914" cy="11501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1B1F99-0D02-B001-FD2B-459E6F147001}"/>
              </a:ext>
            </a:extLst>
          </p:cNvPr>
          <p:cNvSpPr txBox="1"/>
          <p:nvPr/>
        </p:nvSpPr>
        <p:spPr>
          <a:xfrm>
            <a:off x="1864015" y="604354"/>
            <a:ext cx="7779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LE SOCLE : LE CONSEIL SCIENTIFIQUE</a:t>
            </a:r>
          </a:p>
        </p:txBody>
      </p:sp>
      <p:pic>
        <p:nvPicPr>
          <p:cNvPr id="3" name="Image 2" descr="Une image contenant Visage humain, capture d’écran, homme, habits&#10;&#10;Le contenu généré par l’IA peut être incorrect.">
            <a:extLst>
              <a:ext uri="{FF2B5EF4-FFF2-40B4-BE49-F238E27FC236}">
                <a16:creationId xmlns:a16="http://schemas.microsoft.com/office/drawing/2014/main" id="{93087B84-6C21-B5AD-D2A9-428272E75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15" y="2034000"/>
            <a:ext cx="8928298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8EA12CF-D6D6-91A1-D211-0FC5BC7976E0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9DAD28-02EA-13CE-60D7-C313B1C2EFD1}"/>
              </a:ext>
            </a:extLst>
          </p:cNvPr>
          <p:cNvSpPr txBox="1"/>
          <p:nvPr/>
        </p:nvSpPr>
        <p:spPr>
          <a:xfrm>
            <a:off x="1435100" y="589646"/>
            <a:ext cx="84634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latin typeface="Gotham"/>
              </a:rPr>
              <a:t> </a:t>
            </a:r>
            <a:r>
              <a:rPr lang="es-ES" sz="3600" dirty="0">
                <a:solidFill>
                  <a:srgbClr val="FFFFFF"/>
                </a:solidFill>
              </a:rPr>
              <a:t>ECLAIRER LE DEBAT PUBLIC 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49EB54-496A-6596-D6D0-C6FF94ADD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100" y="1825623"/>
            <a:ext cx="3547579" cy="486439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F37F1F-4C38-8957-2523-A3D066579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"/>
          <a:stretch/>
        </p:blipFill>
        <p:spPr>
          <a:xfrm>
            <a:off x="6904383" y="1967026"/>
            <a:ext cx="3685813" cy="49140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C09C41-0624-FF9B-ACC5-1A7586FC0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8" name="Image 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1A99D3AA-D3A3-A2AC-B0FA-A674869C4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8BE36-0804-48A5-9D1D-2C3C8D12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-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5B0B4124-CBB1-4AFE-BEBE-AAFD02034353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UNE ACTION EDUCATIVE MULTIFORME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B3F3A45-799E-46EA-9E6A-027E6061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669"/>
            <a:ext cx="10515600" cy="53254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sz="2600" b="1" dirty="0"/>
          </a:p>
          <a:p>
            <a:pPr>
              <a:buFont typeface="Calibri" panose="020F0502020204030204" pitchFamily="34" charset="0"/>
              <a:buChar char="→"/>
            </a:pPr>
            <a:r>
              <a:rPr lang="fr-FR" sz="3200" dirty="0"/>
              <a:t> Formation des enseignants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 dirty="0"/>
              <a:t> Mise à disposition et création de ressources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 dirty="0"/>
              <a:t> Soutien des projets scolaires 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5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8D831D-C067-4AB2-830B-246B0B3CD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48" y="4000205"/>
            <a:ext cx="8608541" cy="25878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881F5A-52A2-7DC9-381B-A97B62774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7" name="Image 6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E278FEFC-4EDC-8BB1-1B48-88D1F7FCD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05" y="322667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400" dirty="0">
                <a:solidFill>
                  <a:srgbClr val="FFFFFF"/>
                </a:solidFill>
                <a:latin typeface="Aptos" panose="020B0004020202020204" pitchFamily="34" charset="0"/>
              </a:rPr>
              <a:t>PROPOSER DES RESSOURCES 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400" dirty="0">
                <a:solidFill>
                  <a:srgbClr val="FFFFFF"/>
                </a:solidFill>
                <a:latin typeface="Aptos" panose="020B0004020202020204" pitchFamily="34" charset="0"/>
              </a:rPr>
              <a:t>une </a:t>
            </a:r>
            <a:r>
              <a:rPr lang="es-ES" sz="3400" dirty="0" err="1">
                <a:solidFill>
                  <a:srgbClr val="FFFFFF"/>
                </a:solidFill>
                <a:latin typeface="Aptos" panose="020B0004020202020204" pitchFamily="34" charset="0"/>
              </a:rPr>
              <a:t>exposition</a:t>
            </a:r>
            <a:r>
              <a:rPr lang="es-ES" sz="34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es-ES" sz="3400" dirty="0" err="1">
                <a:solidFill>
                  <a:srgbClr val="FFFFFF"/>
                </a:solidFill>
                <a:latin typeface="Aptos" panose="020B0004020202020204" pitchFamily="34" charset="0"/>
              </a:rPr>
              <a:t>itinérante</a:t>
            </a:r>
            <a:r>
              <a:rPr lang="es-ES" sz="3400" dirty="0">
                <a:solidFill>
                  <a:srgbClr val="FFFFFF"/>
                </a:solidFill>
                <a:latin typeface="Aptos" panose="020B0004020202020204" pitchFamily="34" charset="0"/>
              </a:rPr>
              <a:t> : #C’est </a:t>
            </a:r>
            <a:r>
              <a:rPr lang="es-ES" sz="3400" dirty="0" err="1">
                <a:solidFill>
                  <a:srgbClr val="FFFFFF"/>
                </a:solidFill>
                <a:latin typeface="Aptos" panose="020B0004020202020204" pitchFamily="34" charset="0"/>
              </a:rPr>
              <a:t>notre</a:t>
            </a:r>
            <a:r>
              <a:rPr lang="es-ES" sz="34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es-ES" sz="3400" dirty="0" err="1">
                <a:solidFill>
                  <a:srgbClr val="FFFFFF"/>
                </a:solidFill>
                <a:latin typeface="Aptos" panose="020B0004020202020204" pitchFamily="34" charset="0"/>
              </a:rPr>
              <a:t>histoire</a:t>
            </a:r>
            <a:r>
              <a:rPr lang="es-ES" sz="34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79F775D-FE9F-4761-A326-A97569378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19" y="2309908"/>
            <a:ext cx="5181392" cy="38941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B26663-BA39-4B60-80DC-A01D1F97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90" y="2309908"/>
            <a:ext cx="5181391" cy="38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7C2EC3-ACB2-D212-7988-D2246282E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" y="522741"/>
            <a:ext cx="1324661" cy="582137"/>
          </a:xfrm>
          <a:prstGeom prst="rect">
            <a:avLst/>
          </a:prstGeom>
        </p:spPr>
      </p:pic>
      <p:pic>
        <p:nvPicPr>
          <p:cNvPr id="7" name="Image 6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FBC0E31F-E6D0-E648-B2A9-EFCFFC962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409" y="337731"/>
            <a:ext cx="1263914" cy="11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138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70B82C4BD484A837E7F5C7573B075" ma:contentTypeVersion="19" ma:contentTypeDescription="Crée un document." ma:contentTypeScope="" ma:versionID="afae107289eafac43b88e6a4baaca928">
  <xsd:schema xmlns:xsd="http://www.w3.org/2001/XMLSchema" xmlns:xs="http://www.w3.org/2001/XMLSchema" xmlns:p="http://schemas.microsoft.com/office/2006/metadata/properties" xmlns:ns2="e9a5d0f1-e66b-4c65-b148-406dcbbb467e" xmlns:ns3="1c3b70fb-7200-4e4f-aad2-8cb32fd90317" targetNamespace="http://schemas.microsoft.com/office/2006/metadata/properties" ma:root="true" ma:fieldsID="063fe03c5986e288655b3c55ab0ad44d" ns2:_="" ns3:_="">
    <xsd:import namespace="e9a5d0f1-e66b-4c65-b148-406dcbbb467e"/>
    <xsd:import namespace="1c3b70fb-7200-4e4f-aad2-8cb32fd903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5d0f1-e66b-4c65-b148-406dcbbb4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70ff1bba-35f2-4773-a0df-3bbd450d71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b70fb-7200-4e4f-aad2-8cb32fd90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d57ada-6246-4bf2-8077-a048c2580bc5}" ma:internalName="TaxCatchAll" ma:showField="CatchAllData" ma:web="1c3b70fb-7200-4e4f-aad2-8cb32fd903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a5d0f1-e66b-4c65-b148-406dcbbb467e">
      <Terms xmlns="http://schemas.microsoft.com/office/infopath/2007/PartnerControls"/>
    </lcf76f155ced4ddcb4097134ff3c332f>
    <TaxCatchAll xmlns="1c3b70fb-7200-4e4f-aad2-8cb32fd90317" xsi:nil="true"/>
  </documentManagement>
</p:properties>
</file>

<file path=customXml/itemProps1.xml><?xml version="1.0" encoding="utf-8"?>
<ds:datastoreItem xmlns:ds="http://schemas.openxmlformats.org/officeDocument/2006/customXml" ds:itemID="{AA903C6F-5339-42BB-A57E-AE7DB3B760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8204A0-E63E-4527-B061-6F7F2A990F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a5d0f1-e66b-4c65-b148-406dcbbb467e"/>
    <ds:schemaRef ds:uri="1c3b70fb-7200-4e4f-aad2-8cb32fd903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A9BBF0-DAA8-48DD-A09E-E2B3AA690A63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e9a5d0f1-e66b-4c65-b148-406dcbbb467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c3b70fb-7200-4e4f-aad2-8cb32fd9031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551</Words>
  <Application>Microsoft Macintosh PowerPoint</Application>
  <PresentationFormat>Grand écran</PresentationFormat>
  <Paragraphs>100</Paragraphs>
  <Slides>24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Gotham</vt:lpstr>
      <vt:lpstr>Hammersmith One</vt:lpstr>
      <vt:lpstr>Open Sans</vt:lpstr>
      <vt:lpstr>Open Sans Bold</vt:lpstr>
      <vt:lpstr>Thème Office</vt:lpstr>
      <vt:lpstr>Thème Office</vt:lpstr>
      <vt:lpstr>HISTOIRE, mémoire, héritages  DE L'Esclavage   14 et 27 janvier 2025 Rectorat de Paris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-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HISTOIRE, mémoire, héritages  DE L'Esclavage    LIEU, DATE</dc:title>
  <dc:creator>Nadia WAINSTAIN</dc:creator>
  <cp:lastModifiedBy>Anne BOULANGER</cp:lastModifiedBy>
  <cp:revision>20</cp:revision>
  <dcterms:created xsi:type="dcterms:W3CDTF">2023-03-31T09:15:42Z</dcterms:created>
  <dcterms:modified xsi:type="dcterms:W3CDTF">2026-01-15T11:00:37Z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0x0101001D470B82C4BD484A837E7F5C7573B075</vt:lpwstr>
  </property>
  <property fmtid="{D5CDD505-2E9C-101B-9397-08002B2CF9AE}" pid="3" name="MediaServiceImageTags">
    <vt:lpwstr/>
  </property>
</Properties>
</file>