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6"/>
  </p:notesMasterIdLst>
  <p:sldIdLst>
    <p:sldId id="278" r:id="rId5"/>
    <p:sldId id="279" r:id="rId6"/>
    <p:sldId id="274" r:id="rId7"/>
    <p:sldId id="258" r:id="rId8"/>
    <p:sldId id="270" r:id="rId9"/>
    <p:sldId id="295" r:id="rId10"/>
    <p:sldId id="291" r:id="rId11"/>
    <p:sldId id="292" r:id="rId12"/>
    <p:sldId id="257" r:id="rId13"/>
    <p:sldId id="266" r:id="rId14"/>
    <p:sldId id="271" r:id="rId15"/>
    <p:sldId id="293" r:id="rId16"/>
    <p:sldId id="280" r:id="rId17"/>
    <p:sldId id="272" r:id="rId18"/>
    <p:sldId id="296" r:id="rId19"/>
    <p:sldId id="276" r:id="rId20"/>
    <p:sldId id="275" r:id="rId21"/>
    <p:sldId id="265" r:id="rId22"/>
    <p:sldId id="294" r:id="rId23"/>
    <p:sldId id="269" r:id="rId24"/>
    <p:sldId id="284" r:id="rId25"/>
    <p:sldId id="281" r:id="rId26"/>
    <p:sldId id="261" r:id="rId27"/>
    <p:sldId id="285" r:id="rId28"/>
    <p:sldId id="286" r:id="rId29"/>
    <p:sldId id="283" r:id="rId30"/>
    <p:sldId id="287" r:id="rId31"/>
    <p:sldId id="282" r:id="rId32"/>
    <p:sldId id="290" r:id="rId33"/>
    <p:sldId id="289" r:id="rId34"/>
    <p:sldId id="288"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6E3A2B7-0DF1-D4C3-0078-D1E582E1E443}" name="Nadia WAINSTAIN" initials="NW" userId="S::nadia.wainstain@fondationesclavage.org::7a72a320-aaf6-4810-8608-8f75b9760511"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4178CB-67F2-4091-9191-D0049179A2FA}" v="149" dt="2024-01-30T07:33:31.960"/>
    <p1510:client id="{476D3AA9-447B-48B2-9CA1-C47863EB59D1}" v="127" dt="2024-01-29T21:56:16.653"/>
    <p1510:client id="{B54465CD-1FBD-3E3B-7CEC-EECEFBC8C119}" v="5" dt="2024-01-30T09:33:34.4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35" autoAdjust="0"/>
    <p:restoredTop sz="94660"/>
  </p:normalViewPr>
  <p:slideViewPr>
    <p:cSldViewPr snapToGrid="0">
      <p:cViewPr varScale="1">
        <p:scale>
          <a:sx n="42" d="100"/>
          <a:sy n="42" d="100"/>
        </p:scale>
        <p:origin x="1440"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annis.roder@memorialdelashoah.org" userId="S::urn:spo:guest#iannis.roder@memorialdelashoah.org::" providerId="AD" clId="Web-{B54465CD-1FBD-3E3B-7CEC-EECEFBC8C119}"/>
    <pc:docChg chg="modSld">
      <pc:chgData name="iannis.roder@memorialdelashoah.org" userId="S::urn:spo:guest#iannis.roder@memorialdelashoah.org::" providerId="AD" clId="Web-{B54465CD-1FBD-3E3B-7CEC-EECEFBC8C119}" dt="2024-01-30T09:33:34.440" v="4" actId="1076"/>
      <pc:docMkLst>
        <pc:docMk/>
      </pc:docMkLst>
      <pc:sldChg chg="modSp">
        <pc:chgData name="iannis.roder@memorialdelashoah.org" userId="S::urn:spo:guest#iannis.roder@memorialdelashoah.org::" providerId="AD" clId="Web-{B54465CD-1FBD-3E3B-7CEC-EECEFBC8C119}" dt="2024-01-30T09:33:34.440" v="4" actId="1076"/>
        <pc:sldMkLst>
          <pc:docMk/>
          <pc:sldMk cId="2524956157" sldId="293"/>
        </pc:sldMkLst>
        <pc:picChg chg="mod">
          <ac:chgData name="iannis.roder@memorialdelashoah.org" userId="S::urn:spo:guest#iannis.roder@memorialdelashoah.org::" providerId="AD" clId="Web-{B54465CD-1FBD-3E3B-7CEC-EECEFBC8C119}" dt="2024-01-30T09:33:34.440" v="4" actId="1076"/>
          <ac:picMkLst>
            <pc:docMk/>
            <pc:sldMk cId="2524956157" sldId="293"/>
            <ac:picMk id="2" creationId="{BD4DD7B3-BF75-0CAC-7115-CE31BB6BBA66}"/>
          </ac:picMkLst>
        </pc:picChg>
      </pc:sldChg>
    </pc:docChg>
  </pc:docChgLst>
  <pc:docChgLst>
    <pc:chgData name="Nadia WAINSTAIN" userId="7a72a320-aaf6-4810-8608-8f75b9760511" providerId="ADAL" clId="{374178CB-67F2-4091-9191-D0049179A2FA}"/>
    <pc:docChg chg="undo redo custSel addSld delSld modSld sldOrd">
      <pc:chgData name="Nadia WAINSTAIN" userId="7a72a320-aaf6-4810-8608-8f75b9760511" providerId="ADAL" clId="{374178CB-67F2-4091-9191-D0049179A2FA}" dt="2024-01-30T07:43:49.770" v="4124" actId="20577"/>
      <pc:docMkLst>
        <pc:docMk/>
      </pc:docMkLst>
      <pc:sldChg chg="addSp delSp modSp del mod ord">
        <pc:chgData name="Nadia WAINSTAIN" userId="7a72a320-aaf6-4810-8608-8f75b9760511" providerId="ADAL" clId="{374178CB-67F2-4091-9191-D0049179A2FA}" dt="2024-01-28T17:36:53.078" v="1611" actId="47"/>
        <pc:sldMkLst>
          <pc:docMk/>
          <pc:sldMk cId="2286525652" sldId="256"/>
        </pc:sldMkLst>
        <pc:spChg chg="del mod">
          <ac:chgData name="Nadia WAINSTAIN" userId="7a72a320-aaf6-4810-8608-8f75b9760511" providerId="ADAL" clId="{374178CB-67F2-4091-9191-D0049179A2FA}" dt="2024-01-28T17:04:24.444" v="276" actId="478"/>
          <ac:spMkLst>
            <pc:docMk/>
            <pc:sldMk cId="2286525652" sldId="256"/>
            <ac:spMk id="3" creationId="{635DDA3F-978F-BB10-A0AC-0A04B357A8BA}"/>
          </ac:spMkLst>
        </pc:spChg>
        <pc:spChg chg="add mod">
          <ac:chgData name="Nadia WAINSTAIN" userId="7a72a320-aaf6-4810-8608-8f75b9760511" providerId="ADAL" clId="{374178CB-67F2-4091-9191-D0049179A2FA}" dt="2024-01-28T17:06:18.997" v="299" actId="313"/>
          <ac:spMkLst>
            <pc:docMk/>
            <pc:sldMk cId="2286525652" sldId="256"/>
            <ac:spMk id="6" creationId="{D1A6BA0C-1DE2-B6DC-5BA4-09AA8081F74D}"/>
          </ac:spMkLst>
        </pc:spChg>
        <pc:spChg chg="add mod">
          <ac:chgData name="Nadia WAINSTAIN" userId="7a72a320-aaf6-4810-8608-8f75b9760511" providerId="ADAL" clId="{374178CB-67F2-4091-9191-D0049179A2FA}" dt="2024-01-28T17:18:49.965" v="960" actId="21"/>
          <ac:spMkLst>
            <pc:docMk/>
            <pc:sldMk cId="2286525652" sldId="256"/>
            <ac:spMk id="7" creationId="{AE07712E-CBF0-927E-6AB9-4D2B39DF951D}"/>
          </ac:spMkLst>
        </pc:spChg>
      </pc:sldChg>
      <pc:sldChg chg="delSp modSp del mod">
        <pc:chgData name="Nadia WAINSTAIN" userId="7a72a320-aaf6-4810-8608-8f75b9760511" providerId="ADAL" clId="{374178CB-67F2-4091-9191-D0049179A2FA}" dt="2024-01-28T17:06:22.272" v="300" actId="47"/>
        <pc:sldMkLst>
          <pc:docMk/>
          <pc:sldMk cId="756404978" sldId="257"/>
        </pc:sldMkLst>
        <pc:spChg chg="del mod">
          <ac:chgData name="Nadia WAINSTAIN" userId="7a72a320-aaf6-4810-8608-8f75b9760511" providerId="ADAL" clId="{374178CB-67F2-4091-9191-D0049179A2FA}" dt="2024-01-28T17:02:38.669" v="256" actId="21"/>
          <ac:spMkLst>
            <pc:docMk/>
            <pc:sldMk cId="756404978" sldId="257"/>
            <ac:spMk id="3" creationId="{AE07712E-CBF0-927E-6AB9-4D2B39DF951D}"/>
          </ac:spMkLst>
        </pc:spChg>
      </pc:sldChg>
      <pc:sldChg chg="delSp mod">
        <pc:chgData name="Nadia WAINSTAIN" userId="7a72a320-aaf6-4810-8608-8f75b9760511" providerId="ADAL" clId="{374178CB-67F2-4091-9191-D0049179A2FA}" dt="2024-01-30T07:23:18.239" v="3367" actId="478"/>
        <pc:sldMkLst>
          <pc:docMk/>
          <pc:sldMk cId="1687518645" sldId="257"/>
        </pc:sldMkLst>
        <pc:spChg chg="del">
          <ac:chgData name="Nadia WAINSTAIN" userId="7a72a320-aaf6-4810-8608-8f75b9760511" providerId="ADAL" clId="{374178CB-67F2-4091-9191-D0049179A2FA}" dt="2024-01-30T07:23:18.239" v="3367" actId="478"/>
          <ac:spMkLst>
            <pc:docMk/>
            <pc:sldMk cId="1687518645" sldId="257"/>
            <ac:spMk id="2" creationId="{00000000-0000-0000-0000-000000000000}"/>
          </ac:spMkLst>
        </pc:spChg>
      </pc:sldChg>
      <pc:sldChg chg="addSp delSp modSp mod ord">
        <pc:chgData name="Nadia WAINSTAIN" userId="7a72a320-aaf6-4810-8608-8f75b9760511" providerId="ADAL" clId="{374178CB-67F2-4091-9191-D0049179A2FA}" dt="2024-01-28T17:18:36.384" v="959"/>
        <pc:sldMkLst>
          <pc:docMk/>
          <pc:sldMk cId="714100307" sldId="258"/>
        </pc:sldMkLst>
        <pc:spChg chg="add mod">
          <ac:chgData name="Nadia WAINSTAIN" userId="7a72a320-aaf6-4810-8608-8f75b9760511" providerId="ADAL" clId="{374178CB-67F2-4091-9191-D0049179A2FA}" dt="2024-01-28T16:56:59.525" v="170" actId="1582"/>
          <ac:spMkLst>
            <pc:docMk/>
            <pc:sldMk cId="714100307" sldId="258"/>
            <ac:spMk id="3" creationId="{D97696C2-375E-0240-CC66-69981BD50C61}"/>
          </ac:spMkLst>
        </pc:spChg>
        <pc:spChg chg="add del mod">
          <ac:chgData name="Nadia WAINSTAIN" userId="7a72a320-aaf6-4810-8608-8f75b9760511" providerId="ADAL" clId="{374178CB-67F2-4091-9191-D0049179A2FA}" dt="2024-01-28T16:57:48.769" v="178" actId="21"/>
          <ac:spMkLst>
            <pc:docMk/>
            <pc:sldMk cId="714100307" sldId="258"/>
            <ac:spMk id="4" creationId="{4D4EDB6B-0A61-7BA8-CDB7-F58D6DD3B9DE}"/>
          </ac:spMkLst>
        </pc:spChg>
        <pc:spChg chg="add mod">
          <ac:chgData name="Nadia WAINSTAIN" userId="7a72a320-aaf6-4810-8608-8f75b9760511" providerId="ADAL" clId="{374178CB-67F2-4091-9191-D0049179A2FA}" dt="2024-01-28T16:58:20.897" v="181" actId="1076"/>
          <ac:spMkLst>
            <pc:docMk/>
            <pc:sldMk cId="714100307" sldId="258"/>
            <ac:spMk id="5" creationId="{4D4EDB6B-0A61-7BA8-CDB7-F58D6DD3B9DE}"/>
          </ac:spMkLst>
        </pc:spChg>
        <pc:picChg chg="mod">
          <ac:chgData name="Nadia WAINSTAIN" userId="7a72a320-aaf6-4810-8608-8f75b9760511" providerId="ADAL" clId="{374178CB-67F2-4091-9191-D0049179A2FA}" dt="2024-01-28T16:55:48.103" v="166" actId="1076"/>
          <ac:picMkLst>
            <pc:docMk/>
            <pc:sldMk cId="714100307" sldId="258"/>
            <ac:picMk id="2" creationId="{2DA31A76-CEB1-9734-8B81-A50BCF75AB44}"/>
          </ac:picMkLst>
        </pc:picChg>
        <pc:picChg chg="mod">
          <ac:chgData name="Nadia WAINSTAIN" userId="7a72a320-aaf6-4810-8608-8f75b9760511" providerId="ADAL" clId="{374178CB-67F2-4091-9191-D0049179A2FA}" dt="2024-01-28T16:57:24.544" v="174" actId="1076"/>
          <ac:picMkLst>
            <pc:docMk/>
            <pc:sldMk cId="714100307" sldId="258"/>
            <ac:picMk id="1026" creationId="{118B6FFB-31AF-A9D0-6FE2-7C8B22F07D72}"/>
          </ac:picMkLst>
        </pc:picChg>
      </pc:sldChg>
      <pc:sldChg chg="addSp delSp modSp add del mod">
        <pc:chgData name="Nadia WAINSTAIN" userId="7a72a320-aaf6-4810-8608-8f75b9760511" providerId="ADAL" clId="{374178CB-67F2-4091-9191-D0049179A2FA}" dt="2024-01-29T15:30:09.651" v="3362" actId="20577"/>
        <pc:sldMkLst>
          <pc:docMk/>
          <pc:sldMk cId="2457620741" sldId="261"/>
        </pc:sldMkLst>
        <pc:spChg chg="add mod">
          <ac:chgData name="Nadia WAINSTAIN" userId="7a72a320-aaf6-4810-8608-8f75b9760511" providerId="ADAL" clId="{374178CB-67F2-4091-9191-D0049179A2FA}" dt="2024-01-28T18:32:30.471" v="2125" actId="20577"/>
          <ac:spMkLst>
            <pc:docMk/>
            <pc:sldMk cId="2457620741" sldId="261"/>
            <ac:spMk id="2" creationId="{48AA27F4-02D5-356A-D237-0032A11A56D6}"/>
          </ac:spMkLst>
        </pc:spChg>
        <pc:spChg chg="add mod">
          <ac:chgData name="Nadia WAINSTAIN" userId="7a72a320-aaf6-4810-8608-8f75b9760511" providerId="ADAL" clId="{374178CB-67F2-4091-9191-D0049179A2FA}" dt="2024-01-29T15:30:09.651" v="3362" actId="20577"/>
          <ac:spMkLst>
            <pc:docMk/>
            <pc:sldMk cId="2457620741" sldId="261"/>
            <ac:spMk id="2" creationId="{A5175563-CE12-8808-D495-5714C1E82417}"/>
          </ac:spMkLst>
        </pc:spChg>
        <pc:spChg chg="add del mod">
          <ac:chgData name="Nadia WAINSTAIN" userId="7a72a320-aaf6-4810-8608-8f75b9760511" providerId="ADAL" clId="{374178CB-67F2-4091-9191-D0049179A2FA}" dt="2024-01-28T18:33:27.217" v="2136" actId="478"/>
          <ac:spMkLst>
            <pc:docMk/>
            <pc:sldMk cId="2457620741" sldId="261"/>
            <ac:spMk id="4" creationId="{D6A54342-851A-5D84-80E9-B898E84F0FA8}"/>
          </ac:spMkLst>
        </pc:spChg>
        <pc:spChg chg="del mod">
          <ac:chgData name="Nadia WAINSTAIN" userId="7a72a320-aaf6-4810-8608-8f75b9760511" providerId="ADAL" clId="{374178CB-67F2-4091-9191-D0049179A2FA}" dt="2024-01-29T15:28:36.720" v="3322" actId="478"/>
          <ac:spMkLst>
            <pc:docMk/>
            <pc:sldMk cId="2457620741" sldId="261"/>
            <ac:spMk id="7" creationId="{B4FA8D81-0A48-4C1C-9A55-4DD8B153EB59}"/>
          </ac:spMkLst>
        </pc:spChg>
        <pc:spChg chg="mod">
          <ac:chgData name="Nadia WAINSTAIN" userId="7a72a320-aaf6-4810-8608-8f75b9760511" providerId="ADAL" clId="{374178CB-67F2-4091-9191-D0049179A2FA}" dt="2024-01-29T15:29:19.126" v="3350" actId="255"/>
          <ac:spMkLst>
            <pc:docMk/>
            <pc:sldMk cId="2457620741" sldId="261"/>
            <ac:spMk id="8" creationId="{90A00D8D-1113-4E9A-B837-102503DDE798}"/>
          </ac:spMkLst>
        </pc:spChg>
      </pc:sldChg>
      <pc:sldChg chg="addSp delSp modSp mod">
        <pc:chgData name="Nadia WAINSTAIN" userId="7a72a320-aaf6-4810-8608-8f75b9760511" providerId="ADAL" clId="{374178CB-67F2-4091-9191-D0049179A2FA}" dt="2024-01-30T07:43:49.770" v="4124" actId="20577"/>
        <pc:sldMkLst>
          <pc:docMk/>
          <pc:sldMk cId="4085107112" sldId="265"/>
        </pc:sldMkLst>
        <pc:spChg chg="del mod">
          <ac:chgData name="Nadia WAINSTAIN" userId="7a72a320-aaf6-4810-8608-8f75b9760511" providerId="ADAL" clId="{374178CB-67F2-4091-9191-D0049179A2FA}" dt="2024-01-28T17:23:46.012" v="1118"/>
          <ac:spMkLst>
            <pc:docMk/>
            <pc:sldMk cId="4085107112" sldId="265"/>
            <ac:spMk id="5" creationId="{3AE8E2D7-F18D-A84B-9077-6F4D9630AF43}"/>
          </ac:spMkLst>
        </pc:spChg>
        <pc:spChg chg="add mod">
          <ac:chgData name="Nadia WAINSTAIN" userId="7a72a320-aaf6-4810-8608-8f75b9760511" providerId="ADAL" clId="{374178CB-67F2-4091-9191-D0049179A2FA}" dt="2024-01-28T17:28:42.214" v="1293" actId="255"/>
          <ac:spMkLst>
            <pc:docMk/>
            <pc:sldMk cId="4085107112" sldId="265"/>
            <ac:spMk id="6" creationId="{207E6555-A2B5-6AE0-15C1-C9834F4EB981}"/>
          </ac:spMkLst>
        </pc:spChg>
        <pc:spChg chg="add mod">
          <ac:chgData name="Nadia WAINSTAIN" userId="7a72a320-aaf6-4810-8608-8f75b9760511" providerId="ADAL" clId="{374178CB-67F2-4091-9191-D0049179A2FA}" dt="2024-01-30T07:43:49.770" v="4124" actId="20577"/>
          <ac:spMkLst>
            <pc:docMk/>
            <pc:sldMk cId="4085107112" sldId="265"/>
            <ac:spMk id="7" creationId="{5B63B49C-EF1B-611A-EE7C-9CBBEEE2956B}"/>
          </ac:spMkLst>
        </pc:spChg>
        <pc:spChg chg="add mod">
          <ac:chgData name="Nadia WAINSTAIN" userId="7a72a320-aaf6-4810-8608-8f75b9760511" providerId="ADAL" clId="{374178CB-67F2-4091-9191-D0049179A2FA}" dt="2024-01-28T17:30:11.671" v="1301"/>
          <ac:spMkLst>
            <pc:docMk/>
            <pc:sldMk cId="4085107112" sldId="265"/>
            <ac:spMk id="8" creationId="{0F315DF0-93B3-8424-01F5-A945A6B5E34F}"/>
          </ac:spMkLst>
        </pc:spChg>
        <pc:picChg chg="mod">
          <ac:chgData name="Nadia WAINSTAIN" userId="7a72a320-aaf6-4810-8608-8f75b9760511" providerId="ADAL" clId="{374178CB-67F2-4091-9191-D0049179A2FA}" dt="2024-01-28T17:28:17.758" v="1290" actId="1076"/>
          <ac:picMkLst>
            <pc:docMk/>
            <pc:sldMk cId="4085107112" sldId="265"/>
            <ac:picMk id="2" creationId="{C9062D4E-1358-A049-A72C-0D7C2907B642}"/>
          </ac:picMkLst>
        </pc:picChg>
        <pc:picChg chg="mod">
          <ac:chgData name="Nadia WAINSTAIN" userId="7a72a320-aaf6-4810-8608-8f75b9760511" providerId="ADAL" clId="{374178CB-67F2-4091-9191-D0049179A2FA}" dt="2024-01-28T17:26:27.673" v="1181" actId="1076"/>
          <ac:picMkLst>
            <pc:docMk/>
            <pc:sldMk cId="4085107112" sldId="265"/>
            <ac:picMk id="3" creationId="{DAB2F3AB-26BC-0348-9B55-30E05E874B08}"/>
          </ac:picMkLst>
        </pc:picChg>
        <pc:picChg chg="del mod">
          <ac:chgData name="Nadia WAINSTAIN" userId="7a72a320-aaf6-4810-8608-8f75b9760511" providerId="ADAL" clId="{374178CB-67F2-4091-9191-D0049179A2FA}" dt="2024-01-28T17:27:50.683" v="1286" actId="478"/>
          <ac:picMkLst>
            <pc:docMk/>
            <pc:sldMk cId="4085107112" sldId="265"/>
            <ac:picMk id="4" creationId="{3153CEB7-7357-F446-8F8B-A1A1D75E5130}"/>
          </ac:picMkLst>
        </pc:picChg>
      </pc:sldChg>
      <pc:sldChg chg="addSp delSp modSp add del mod ord">
        <pc:chgData name="Nadia WAINSTAIN" userId="7a72a320-aaf6-4810-8608-8f75b9760511" providerId="ADAL" clId="{374178CB-67F2-4091-9191-D0049179A2FA}" dt="2024-01-28T20:09:45.167" v="2422" actId="47"/>
        <pc:sldMkLst>
          <pc:docMk/>
          <pc:sldMk cId="1491639812" sldId="266"/>
        </pc:sldMkLst>
        <pc:spChg chg="add mod">
          <ac:chgData name="Nadia WAINSTAIN" userId="7a72a320-aaf6-4810-8608-8f75b9760511" providerId="ADAL" clId="{374178CB-67F2-4091-9191-D0049179A2FA}" dt="2024-01-28T18:38:50.234" v="2278" actId="21"/>
          <ac:spMkLst>
            <pc:docMk/>
            <pc:sldMk cId="1491639812" sldId="266"/>
            <ac:spMk id="3" creationId="{1D2ED754-B4F6-5EAD-FD14-3DDAEE93C384}"/>
          </ac:spMkLst>
        </pc:spChg>
        <pc:spChg chg="del mod">
          <ac:chgData name="Nadia WAINSTAIN" userId="7a72a320-aaf6-4810-8608-8f75b9760511" providerId="ADAL" clId="{374178CB-67F2-4091-9191-D0049179A2FA}" dt="2024-01-28T20:09:31.296" v="2417" actId="478"/>
          <ac:spMkLst>
            <pc:docMk/>
            <pc:sldMk cId="1491639812" sldId="266"/>
            <ac:spMk id="4" creationId="{B8B09416-C5AF-42EC-A5F1-849FF9BC011F}"/>
          </ac:spMkLst>
        </pc:spChg>
        <pc:spChg chg="del">
          <ac:chgData name="Nadia WAINSTAIN" userId="7a72a320-aaf6-4810-8608-8f75b9760511" providerId="ADAL" clId="{374178CB-67F2-4091-9191-D0049179A2FA}" dt="2024-01-28T18:38:50.234" v="2278" actId="21"/>
          <ac:spMkLst>
            <pc:docMk/>
            <pc:sldMk cId="1491639812" sldId="266"/>
            <ac:spMk id="5" creationId="{AE314EEC-9161-44A0-BED9-422D67C015C7}"/>
          </ac:spMkLst>
        </pc:spChg>
        <pc:spChg chg="del">
          <ac:chgData name="Nadia WAINSTAIN" userId="7a72a320-aaf6-4810-8608-8f75b9760511" providerId="ADAL" clId="{374178CB-67F2-4091-9191-D0049179A2FA}" dt="2024-01-28T18:38:50.234" v="2278" actId="21"/>
          <ac:spMkLst>
            <pc:docMk/>
            <pc:sldMk cId="1491639812" sldId="266"/>
            <ac:spMk id="7" creationId="{5D02BDE6-D65E-48B7-BC18-B5FB6812AF2D}"/>
          </ac:spMkLst>
        </pc:spChg>
        <pc:spChg chg="add mod">
          <ac:chgData name="Nadia WAINSTAIN" userId="7a72a320-aaf6-4810-8608-8f75b9760511" providerId="ADAL" clId="{374178CB-67F2-4091-9191-D0049179A2FA}" dt="2024-01-28T18:38:50.234" v="2278" actId="21"/>
          <ac:spMkLst>
            <pc:docMk/>
            <pc:sldMk cId="1491639812" sldId="266"/>
            <ac:spMk id="8" creationId="{9117D837-C62B-043B-FC4E-CF3F9DF7643F}"/>
          </ac:spMkLst>
        </pc:spChg>
        <pc:spChg chg="add mod">
          <ac:chgData name="Nadia WAINSTAIN" userId="7a72a320-aaf6-4810-8608-8f75b9760511" providerId="ADAL" clId="{374178CB-67F2-4091-9191-D0049179A2FA}" dt="2024-01-28T18:38:50.234" v="2278" actId="21"/>
          <ac:spMkLst>
            <pc:docMk/>
            <pc:sldMk cId="1491639812" sldId="266"/>
            <ac:spMk id="12" creationId="{57A61A22-EFEF-3AAD-D56E-15BA4463A95E}"/>
          </ac:spMkLst>
        </pc:spChg>
        <pc:spChg chg="add mod">
          <ac:chgData name="Nadia WAINSTAIN" userId="7a72a320-aaf6-4810-8608-8f75b9760511" providerId="ADAL" clId="{374178CB-67F2-4091-9191-D0049179A2FA}" dt="2024-01-28T18:38:50.234" v="2278" actId="21"/>
          <ac:spMkLst>
            <pc:docMk/>
            <pc:sldMk cId="1491639812" sldId="266"/>
            <ac:spMk id="14" creationId="{7958FD4A-C6B8-A82C-2ADA-AD8BCEC2CF55}"/>
          </ac:spMkLst>
        </pc:spChg>
        <pc:picChg chg="del">
          <ac:chgData name="Nadia WAINSTAIN" userId="7a72a320-aaf6-4810-8608-8f75b9760511" providerId="ADAL" clId="{374178CB-67F2-4091-9191-D0049179A2FA}" dt="2024-01-28T18:38:50.234" v="2278" actId="21"/>
          <ac:picMkLst>
            <pc:docMk/>
            <pc:sldMk cId="1491639812" sldId="266"/>
            <ac:picMk id="9" creationId="{B0CCE395-0237-4263-8AB8-30668E4D999C}"/>
          </ac:picMkLst>
        </pc:picChg>
        <pc:picChg chg="del">
          <ac:chgData name="Nadia WAINSTAIN" userId="7a72a320-aaf6-4810-8608-8f75b9760511" providerId="ADAL" clId="{374178CB-67F2-4091-9191-D0049179A2FA}" dt="2024-01-28T18:38:50.234" v="2278" actId="21"/>
          <ac:picMkLst>
            <pc:docMk/>
            <pc:sldMk cId="1491639812" sldId="266"/>
            <ac:picMk id="10" creationId="{94A91AD0-A48D-4DB4-9198-4378EDB09766}"/>
          </ac:picMkLst>
        </pc:picChg>
      </pc:sldChg>
      <pc:sldChg chg="addSp delSp modSp mod ord">
        <pc:chgData name="Nadia WAINSTAIN" userId="7a72a320-aaf6-4810-8608-8f75b9760511" providerId="ADAL" clId="{374178CB-67F2-4091-9191-D0049179A2FA}" dt="2024-01-30T07:21:36.675" v="3364"/>
        <pc:sldMkLst>
          <pc:docMk/>
          <pc:sldMk cId="3787570769" sldId="270"/>
        </pc:sldMkLst>
        <pc:spChg chg="del">
          <ac:chgData name="Nadia WAINSTAIN" userId="7a72a320-aaf6-4810-8608-8f75b9760511" providerId="ADAL" clId="{374178CB-67F2-4091-9191-D0049179A2FA}" dt="2024-01-28T17:08:30.866" v="442" actId="478"/>
          <ac:spMkLst>
            <pc:docMk/>
            <pc:sldMk cId="3787570769" sldId="270"/>
            <ac:spMk id="2" creationId="{71E755E3-08AD-664B-9CEC-3E50AC1917CE}"/>
          </ac:spMkLst>
        </pc:spChg>
        <pc:spChg chg="add del mod">
          <ac:chgData name="Nadia WAINSTAIN" userId="7a72a320-aaf6-4810-8608-8f75b9760511" providerId="ADAL" clId="{374178CB-67F2-4091-9191-D0049179A2FA}" dt="2024-01-28T17:10:12.257" v="538" actId="478"/>
          <ac:spMkLst>
            <pc:docMk/>
            <pc:sldMk cId="3787570769" sldId="270"/>
            <ac:spMk id="6" creationId="{92AF6CA0-F8BE-306E-3460-D40C196D6889}"/>
          </ac:spMkLst>
        </pc:spChg>
        <pc:spChg chg="add del mod">
          <ac:chgData name="Nadia WAINSTAIN" userId="7a72a320-aaf6-4810-8608-8f75b9760511" providerId="ADAL" clId="{374178CB-67F2-4091-9191-D0049179A2FA}" dt="2024-01-28T17:47:12.699" v="1614" actId="255"/>
          <ac:spMkLst>
            <pc:docMk/>
            <pc:sldMk cId="3787570769" sldId="270"/>
            <ac:spMk id="7" creationId="{60A803DA-1858-6292-18EB-B895E13EA2FD}"/>
          </ac:spMkLst>
        </pc:spChg>
        <pc:spChg chg="add mod">
          <ac:chgData name="Nadia WAINSTAIN" userId="7a72a320-aaf6-4810-8608-8f75b9760511" providerId="ADAL" clId="{374178CB-67F2-4091-9191-D0049179A2FA}" dt="2024-01-28T17:21:57.949" v="1063" actId="207"/>
          <ac:spMkLst>
            <pc:docMk/>
            <pc:sldMk cId="3787570769" sldId="270"/>
            <ac:spMk id="9" creationId="{DEE829B8-A0F0-CDF2-98F7-BF6D4450B15A}"/>
          </ac:spMkLst>
        </pc:spChg>
        <pc:picChg chg="mod">
          <ac:chgData name="Nadia WAINSTAIN" userId="7a72a320-aaf6-4810-8608-8f75b9760511" providerId="ADAL" clId="{374178CB-67F2-4091-9191-D0049179A2FA}" dt="2024-01-28T17:09:49.344" v="535" actId="1076"/>
          <ac:picMkLst>
            <pc:docMk/>
            <pc:sldMk cId="3787570769" sldId="270"/>
            <ac:picMk id="3" creationId="{623F372D-6EAF-BA4F-831C-F1E83314CDF3}"/>
          </ac:picMkLst>
        </pc:picChg>
        <pc:picChg chg="mod">
          <ac:chgData name="Nadia WAINSTAIN" userId="7a72a320-aaf6-4810-8608-8f75b9760511" providerId="ADAL" clId="{374178CB-67F2-4091-9191-D0049179A2FA}" dt="2024-01-28T17:09:54.797" v="536" actId="1076"/>
          <ac:picMkLst>
            <pc:docMk/>
            <pc:sldMk cId="3787570769" sldId="270"/>
            <ac:picMk id="4" creationId="{2F995C34-DB05-F345-B02F-E7AA21E6C537}"/>
          </ac:picMkLst>
        </pc:picChg>
      </pc:sldChg>
      <pc:sldChg chg="addSp delSp modSp add del mod">
        <pc:chgData name="Nadia WAINSTAIN" userId="7a72a320-aaf6-4810-8608-8f75b9760511" providerId="ADAL" clId="{374178CB-67F2-4091-9191-D0049179A2FA}" dt="2024-01-30T07:33:04.342" v="3371" actId="2696"/>
        <pc:sldMkLst>
          <pc:docMk/>
          <pc:sldMk cId="3063246410" sldId="271"/>
        </pc:sldMkLst>
        <pc:spChg chg="del mod">
          <ac:chgData name="Nadia WAINSTAIN" userId="7a72a320-aaf6-4810-8608-8f75b9760511" providerId="ADAL" clId="{374178CB-67F2-4091-9191-D0049179A2FA}" dt="2024-01-28T17:11:01.252" v="638" actId="478"/>
          <ac:spMkLst>
            <pc:docMk/>
            <pc:sldMk cId="3063246410" sldId="271"/>
            <ac:spMk id="2" creationId="{3DDF704B-74FA-224E-8BD8-9BE7B0C28D98}"/>
          </ac:spMkLst>
        </pc:spChg>
        <pc:spChg chg="add mod">
          <ac:chgData name="Nadia WAINSTAIN" userId="7a72a320-aaf6-4810-8608-8f75b9760511" providerId="ADAL" clId="{374178CB-67F2-4091-9191-D0049179A2FA}" dt="2024-01-28T17:10:57.189" v="637" actId="20577"/>
          <ac:spMkLst>
            <pc:docMk/>
            <pc:sldMk cId="3063246410" sldId="271"/>
            <ac:spMk id="7" creationId="{38369517-3688-0A85-8D23-AFB108C28B7D}"/>
          </ac:spMkLst>
        </pc:spChg>
        <pc:spChg chg="add del mod">
          <ac:chgData name="Nadia WAINSTAIN" userId="7a72a320-aaf6-4810-8608-8f75b9760511" providerId="ADAL" clId="{374178CB-67F2-4091-9191-D0049179A2FA}" dt="2024-01-28T17:11:11.252" v="639" actId="478"/>
          <ac:spMkLst>
            <pc:docMk/>
            <pc:sldMk cId="3063246410" sldId="271"/>
            <ac:spMk id="9" creationId="{A633CDEA-5CF4-D71C-2BE1-EB70A8A5D8A7}"/>
          </ac:spMkLst>
        </pc:spChg>
      </pc:sldChg>
      <pc:sldChg chg="addSp modSp mod ord">
        <pc:chgData name="Nadia WAINSTAIN" userId="7a72a320-aaf6-4810-8608-8f75b9760511" providerId="ADAL" clId="{374178CB-67F2-4091-9191-D0049179A2FA}" dt="2024-01-30T07:33:09.547" v="3373"/>
        <pc:sldMkLst>
          <pc:docMk/>
          <pc:sldMk cId="1749465018" sldId="272"/>
        </pc:sldMkLst>
        <pc:spChg chg="add mod">
          <ac:chgData name="Nadia WAINSTAIN" userId="7a72a320-aaf6-4810-8608-8f75b9760511" providerId="ADAL" clId="{374178CB-67F2-4091-9191-D0049179A2FA}" dt="2024-01-28T17:11:37.017" v="640"/>
          <ac:spMkLst>
            <pc:docMk/>
            <pc:sldMk cId="1749465018" sldId="272"/>
            <ac:spMk id="5" creationId="{48D1BF0A-036A-4B2C-BEB3-3F7E3A674671}"/>
          </ac:spMkLst>
        </pc:spChg>
        <pc:spChg chg="add mod">
          <ac:chgData name="Nadia WAINSTAIN" userId="7a72a320-aaf6-4810-8608-8f75b9760511" providerId="ADAL" clId="{374178CB-67F2-4091-9191-D0049179A2FA}" dt="2024-01-28T17:14:22.219" v="756" actId="20577"/>
          <ac:spMkLst>
            <pc:docMk/>
            <pc:sldMk cId="1749465018" sldId="272"/>
            <ac:spMk id="6" creationId="{3A5CFEC5-6719-F6AD-FA73-AB551741FC4D}"/>
          </ac:spMkLst>
        </pc:spChg>
        <pc:spChg chg="add mod">
          <ac:chgData name="Nadia WAINSTAIN" userId="7a72a320-aaf6-4810-8608-8f75b9760511" providerId="ADAL" clId="{374178CB-67F2-4091-9191-D0049179A2FA}" dt="2024-01-28T17:22:58.540" v="1064"/>
          <ac:spMkLst>
            <pc:docMk/>
            <pc:sldMk cId="1749465018" sldId="272"/>
            <ac:spMk id="7" creationId="{0E4B7621-6C2A-6F91-876F-CC773F1121B1}"/>
          </ac:spMkLst>
        </pc:spChg>
        <pc:picChg chg="mod">
          <ac:chgData name="Nadia WAINSTAIN" userId="7a72a320-aaf6-4810-8608-8f75b9760511" providerId="ADAL" clId="{374178CB-67F2-4091-9191-D0049179A2FA}" dt="2024-01-28T17:13:21.866" v="751" actId="1076"/>
          <ac:picMkLst>
            <pc:docMk/>
            <pc:sldMk cId="1749465018" sldId="272"/>
            <ac:picMk id="4" creationId="{FF0230BD-4E15-E4A5-A1A7-1F56A319416D}"/>
          </ac:picMkLst>
        </pc:picChg>
      </pc:sldChg>
      <pc:sldChg chg="del">
        <pc:chgData name="Nadia WAINSTAIN" userId="7a72a320-aaf6-4810-8608-8f75b9760511" providerId="ADAL" clId="{374178CB-67F2-4091-9191-D0049179A2FA}" dt="2024-01-29T15:22:45.621" v="3319" actId="2696"/>
        <pc:sldMkLst>
          <pc:docMk/>
          <pc:sldMk cId="3984617828" sldId="273"/>
        </pc:sldMkLst>
      </pc:sldChg>
      <pc:sldChg chg="addSp delSp modSp mod ord">
        <pc:chgData name="Nadia WAINSTAIN" userId="7a72a320-aaf6-4810-8608-8f75b9760511" providerId="ADAL" clId="{374178CB-67F2-4091-9191-D0049179A2FA}" dt="2024-01-30T07:32:15.602" v="3369"/>
        <pc:sldMkLst>
          <pc:docMk/>
          <pc:sldMk cId="723075821" sldId="274"/>
        </pc:sldMkLst>
        <pc:spChg chg="add del mod">
          <ac:chgData name="Nadia WAINSTAIN" userId="7a72a320-aaf6-4810-8608-8f75b9760511" providerId="ADAL" clId="{374178CB-67F2-4091-9191-D0049179A2FA}" dt="2024-01-28T17:08:02.932" v="439" actId="478"/>
          <ac:spMkLst>
            <pc:docMk/>
            <pc:sldMk cId="723075821" sldId="274"/>
            <ac:spMk id="16" creationId="{2BAD7A30-95E2-B824-73E3-371F115AB1B4}"/>
          </ac:spMkLst>
        </pc:spChg>
        <pc:spChg chg="add del">
          <ac:chgData name="Nadia WAINSTAIN" userId="7a72a320-aaf6-4810-8608-8f75b9760511" providerId="ADAL" clId="{374178CB-67F2-4091-9191-D0049179A2FA}" dt="2024-01-28T17:06:48.962" v="304" actId="22"/>
          <ac:spMkLst>
            <pc:docMk/>
            <pc:sldMk cId="723075821" sldId="274"/>
            <ac:spMk id="18" creationId="{EF5951F0-B149-5BC9-33FD-3B02A326854B}"/>
          </ac:spMkLst>
        </pc:spChg>
        <pc:spChg chg="add mod">
          <ac:chgData name="Nadia WAINSTAIN" userId="7a72a320-aaf6-4810-8608-8f75b9760511" providerId="ADAL" clId="{374178CB-67F2-4091-9191-D0049179A2FA}" dt="2024-01-28T17:21:18.828" v="1041" actId="20577"/>
          <ac:spMkLst>
            <pc:docMk/>
            <pc:sldMk cId="723075821" sldId="274"/>
            <ac:spMk id="19" creationId="{7B52C768-9C1B-47D3-25FA-A1BC590F1E55}"/>
          </ac:spMkLst>
        </pc:spChg>
        <pc:picChg chg="add del">
          <ac:chgData name="Nadia WAINSTAIN" userId="7a72a320-aaf6-4810-8608-8f75b9760511" providerId="ADAL" clId="{374178CB-67F2-4091-9191-D0049179A2FA}" dt="2024-01-28T17:07:57.617" v="437" actId="478"/>
          <ac:picMkLst>
            <pc:docMk/>
            <pc:sldMk cId="723075821" sldId="274"/>
            <ac:picMk id="5" creationId="{D691DEF9-5091-E583-3776-5E20EB66026B}"/>
          </ac:picMkLst>
        </pc:picChg>
        <pc:picChg chg="del mod">
          <ac:chgData name="Nadia WAINSTAIN" userId="7a72a320-aaf6-4810-8608-8f75b9760511" providerId="ADAL" clId="{374178CB-67F2-4091-9191-D0049179A2FA}" dt="2024-01-28T17:08:04.533" v="440" actId="478"/>
          <ac:picMkLst>
            <pc:docMk/>
            <pc:sldMk cId="723075821" sldId="274"/>
            <ac:picMk id="13" creationId="{A529D84C-7405-46D6-B736-30E273C5205A}"/>
          </ac:picMkLst>
        </pc:picChg>
      </pc:sldChg>
      <pc:sldChg chg="addSp modSp mod">
        <pc:chgData name="Nadia WAINSTAIN" userId="7a72a320-aaf6-4810-8608-8f75b9760511" providerId="ADAL" clId="{374178CB-67F2-4091-9191-D0049179A2FA}" dt="2024-01-28T17:29:04.837" v="1298" actId="20577"/>
        <pc:sldMkLst>
          <pc:docMk/>
          <pc:sldMk cId="1605831998" sldId="275"/>
        </pc:sldMkLst>
        <pc:spChg chg="mod">
          <ac:chgData name="Nadia WAINSTAIN" userId="7a72a320-aaf6-4810-8608-8f75b9760511" providerId="ADAL" clId="{374178CB-67F2-4091-9191-D0049179A2FA}" dt="2024-01-28T17:29:04.837" v="1298" actId="20577"/>
          <ac:spMkLst>
            <pc:docMk/>
            <pc:sldMk cId="1605831998" sldId="275"/>
            <ac:spMk id="7" creationId="{F4BA3497-44F0-1FA7-4887-E20FF4AA183F}"/>
          </ac:spMkLst>
        </pc:spChg>
        <pc:spChg chg="mod">
          <ac:chgData name="Nadia WAINSTAIN" userId="7a72a320-aaf6-4810-8608-8f75b9760511" providerId="ADAL" clId="{374178CB-67F2-4091-9191-D0049179A2FA}" dt="2024-01-28T17:15:26.971" v="813" actId="14100"/>
          <ac:spMkLst>
            <pc:docMk/>
            <pc:sldMk cId="1605831998" sldId="275"/>
            <ac:spMk id="10" creationId="{6BD8E6CC-9BE8-A43B-81D1-22D18071D869}"/>
          </ac:spMkLst>
        </pc:spChg>
        <pc:spChg chg="add mod">
          <ac:chgData name="Nadia WAINSTAIN" userId="7a72a320-aaf6-4810-8608-8f75b9760511" providerId="ADAL" clId="{374178CB-67F2-4091-9191-D0049179A2FA}" dt="2024-01-28T17:28:59.133" v="1296" actId="20577"/>
          <ac:spMkLst>
            <pc:docMk/>
            <pc:sldMk cId="1605831998" sldId="275"/>
            <ac:spMk id="11" creationId="{DC450442-D8A3-C621-3963-004ECE16AEB5}"/>
          </ac:spMkLst>
        </pc:spChg>
      </pc:sldChg>
      <pc:sldChg chg="addSp delSp modSp mod ord">
        <pc:chgData name="Nadia WAINSTAIN" userId="7a72a320-aaf6-4810-8608-8f75b9760511" providerId="ADAL" clId="{374178CB-67F2-4091-9191-D0049179A2FA}" dt="2024-01-29T15:11:26.725" v="3318" actId="113"/>
        <pc:sldMkLst>
          <pc:docMk/>
          <pc:sldMk cId="1676558385" sldId="276"/>
        </pc:sldMkLst>
        <pc:spChg chg="mod">
          <ac:chgData name="Nadia WAINSTAIN" userId="7a72a320-aaf6-4810-8608-8f75b9760511" providerId="ADAL" clId="{374178CB-67F2-4091-9191-D0049179A2FA}" dt="2024-01-29T15:09:18.978" v="3314" actId="14100"/>
          <ac:spMkLst>
            <pc:docMk/>
            <pc:sldMk cId="1676558385" sldId="276"/>
            <ac:spMk id="3" creationId="{9BCEFB77-A2A2-7D8D-9766-98D183D8C655}"/>
          </ac:spMkLst>
        </pc:spChg>
        <pc:spChg chg="add mod">
          <ac:chgData name="Nadia WAINSTAIN" userId="7a72a320-aaf6-4810-8608-8f75b9760511" providerId="ADAL" clId="{374178CB-67F2-4091-9191-D0049179A2FA}" dt="2024-01-28T17:23:51.897" v="1119"/>
          <ac:spMkLst>
            <pc:docMk/>
            <pc:sldMk cId="1676558385" sldId="276"/>
            <ac:spMk id="4" creationId="{BF8477F5-C4A9-C060-B4ED-B734DBBB77C8}"/>
          </ac:spMkLst>
        </pc:spChg>
        <pc:spChg chg="add del mod">
          <ac:chgData name="Nadia WAINSTAIN" userId="7a72a320-aaf6-4810-8608-8f75b9760511" providerId="ADAL" clId="{374178CB-67F2-4091-9191-D0049179A2FA}" dt="2024-01-29T14:59:10.159" v="3172" actId="22"/>
          <ac:spMkLst>
            <pc:docMk/>
            <pc:sldMk cId="1676558385" sldId="276"/>
            <ac:spMk id="6" creationId="{F1C3CDC5-8FE8-6169-12BE-C3C1ADD5D126}"/>
          </ac:spMkLst>
        </pc:spChg>
        <pc:spChg chg="add del mod">
          <ac:chgData name="Nadia WAINSTAIN" userId="7a72a320-aaf6-4810-8608-8f75b9760511" providerId="ADAL" clId="{374178CB-67F2-4091-9191-D0049179A2FA}" dt="2024-01-29T15:08:42.990" v="3310" actId="478"/>
          <ac:spMkLst>
            <pc:docMk/>
            <pc:sldMk cId="1676558385" sldId="276"/>
            <ac:spMk id="8" creationId="{222EBF77-5383-E5D5-BBC6-6B603E6B40A2}"/>
          </ac:spMkLst>
        </pc:spChg>
        <pc:spChg chg="add mod">
          <ac:chgData name="Nadia WAINSTAIN" userId="7a72a320-aaf6-4810-8608-8f75b9760511" providerId="ADAL" clId="{374178CB-67F2-4091-9191-D0049179A2FA}" dt="2024-01-29T15:06:44.685" v="3285" actId="20577"/>
          <ac:spMkLst>
            <pc:docMk/>
            <pc:sldMk cId="1676558385" sldId="276"/>
            <ac:spMk id="9" creationId="{E1A845D8-52BB-4AF1-ECB6-2B70DE4C2BA9}"/>
          </ac:spMkLst>
        </pc:spChg>
        <pc:spChg chg="add del mod">
          <ac:chgData name="Nadia WAINSTAIN" userId="7a72a320-aaf6-4810-8608-8f75b9760511" providerId="ADAL" clId="{374178CB-67F2-4091-9191-D0049179A2FA}" dt="2024-01-29T15:06:58.347" v="3290" actId="22"/>
          <ac:spMkLst>
            <pc:docMk/>
            <pc:sldMk cId="1676558385" sldId="276"/>
            <ac:spMk id="11" creationId="{2CD248CE-EF5C-DB04-4CB1-22FF91D5B13F}"/>
          </ac:spMkLst>
        </pc:spChg>
        <pc:spChg chg="add mod">
          <ac:chgData name="Nadia WAINSTAIN" userId="7a72a320-aaf6-4810-8608-8f75b9760511" providerId="ADAL" clId="{374178CB-67F2-4091-9191-D0049179A2FA}" dt="2024-01-29T15:11:26.725" v="3318" actId="113"/>
          <ac:spMkLst>
            <pc:docMk/>
            <pc:sldMk cId="1676558385" sldId="276"/>
            <ac:spMk id="13" creationId="{FF7E1E9F-CDA6-B42C-1766-3B9B9102A8F3}"/>
          </ac:spMkLst>
        </pc:spChg>
      </pc:sldChg>
      <pc:sldChg chg="addSp modSp new del">
        <pc:chgData name="Nadia WAINSTAIN" userId="7a72a320-aaf6-4810-8608-8f75b9760511" providerId="ADAL" clId="{374178CB-67F2-4091-9191-D0049179A2FA}" dt="2024-01-28T16:45:19.599" v="5" actId="47"/>
        <pc:sldMkLst>
          <pc:docMk/>
          <pc:sldMk cId="1909395612" sldId="277"/>
        </pc:sldMkLst>
        <pc:spChg chg="add mod">
          <ac:chgData name="Nadia WAINSTAIN" userId="7a72a320-aaf6-4810-8608-8f75b9760511" providerId="ADAL" clId="{374178CB-67F2-4091-9191-D0049179A2FA}" dt="2024-01-28T16:43:54.417" v="3"/>
          <ac:spMkLst>
            <pc:docMk/>
            <pc:sldMk cId="1909395612" sldId="277"/>
            <ac:spMk id="2" creationId="{6B01872D-B5A5-05CD-EA68-F54E53A44946}"/>
          </ac:spMkLst>
        </pc:spChg>
      </pc:sldChg>
      <pc:sldChg chg="addSp delSp modSp add mod">
        <pc:chgData name="Nadia WAINSTAIN" userId="7a72a320-aaf6-4810-8608-8f75b9760511" providerId="ADAL" clId="{374178CB-67F2-4091-9191-D0049179A2FA}" dt="2024-01-28T17:35:04.478" v="1610" actId="20577"/>
        <pc:sldMkLst>
          <pc:docMk/>
          <pc:sldMk cId="775454735" sldId="278"/>
        </pc:sldMkLst>
        <pc:spChg chg="mod">
          <ac:chgData name="Nadia WAINSTAIN" userId="7a72a320-aaf6-4810-8608-8f75b9760511" providerId="ADAL" clId="{374178CB-67F2-4091-9191-D0049179A2FA}" dt="2024-01-28T17:35:04.478" v="1610" actId="20577"/>
          <ac:spMkLst>
            <pc:docMk/>
            <pc:sldMk cId="775454735" sldId="278"/>
            <ac:spMk id="2" creationId="{C7EFE2FD-911C-47E4-B462-758CF2E752B8}"/>
          </ac:spMkLst>
        </pc:spChg>
        <pc:picChg chg="del">
          <ac:chgData name="Nadia WAINSTAIN" userId="7a72a320-aaf6-4810-8608-8f75b9760511" providerId="ADAL" clId="{374178CB-67F2-4091-9191-D0049179A2FA}" dt="2024-01-28T16:46:16.647" v="127" actId="478"/>
          <ac:picMkLst>
            <pc:docMk/>
            <pc:sldMk cId="775454735" sldId="278"/>
            <ac:picMk id="3" creationId="{D6B3E7DC-E32F-7B58-4114-23AC8B93D7C8}"/>
          </ac:picMkLst>
        </pc:picChg>
        <pc:picChg chg="del">
          <ac:chgData name="Nadia WAINSTAIN" userId="7a72a320-aaf6-4810-8608-8f75b9760511" providerId="ADAL" clId="{374178CB-67F2-4091-9191-D0049179A2FA}" dt="2024-01-28T16:46:47.479" v="133" actId="478"/>
          <ac:picMkLst>
            <pc:docMk/>
            <pc:sldMk cId="775454735" sldId="278"/>
            <ac:picMk id="6" creationId="{43D69C95-457A-A6DE-3887-8C7D9DD3A0FA}"/>
          </ac:picMkLst>
        </pc:picChg>
        <pc:picChg chg="del">
          <ac:chgData name="Nadia WAINSTAIN" userId="7a72a320-aaf6-4810-8608-8f75b9760511" providerId="ADAL" clId="{374178CB-67F2-4091-9191-D0049179A2FA}" dt="2024-01-28T16:46:46.104" v="132" actId="478"/>
          <ac:picMkLst>
            <pc:docMk/>
            <pc:sldMk cId="775454735" sldId="278"/>
            <ac:picMk id="7" creationId="{CCA3E713-1D90-FFBB-2DB5-FBCD36984F5E}"/>
          </ac:picMkLst>
        </pc:picChg>
        <pc:picChg chg="mod">
          <ac:chgData name="Nadia WAINSTAIN" userId="7a72a320-aaf6-4810-8608-8f75b9760511" providerId="ADAL" clId="{374178CB-67F2-4091-9191-D0049179A2FA}" dt="2024-01-28T16:49:44.057" v="158" actId="1076"/>
          <ac:picMkLst>
            <pc:docMk/>
            <pc:sldMk cId="775454735" sldId="278"/>
            <ac:picMk id="14" creationId="{34CDD675-2E3B-4892-8815-9FB4C930B178}"/>
          </ac:picMkLst>
        </pc:picChg>
        <pc:picChg chg="add mod">
          <ac:chgData name="Nadia WAINSTAIN" userId="7a72a320-aaf6-4810-8608-8f75b9760511" providerId="ADAL" clId="{374178CB-67F2-4091-9191-D0049179A2FA}" dt="2024-01-28T16:49:47.828" v="159" actId="1076"/>
          <ac:picMkLst>
            <pc:docMk/>
            <pc:sldMk cId="775454735" sldId="278"/>
            <ac:picMk id="3074" creationId="{ADAC0B21-7CAE-5787-0019-E4A2D7BB9C91}"/>
          </ac:picMkLst>
        </pc:picChg>
        <pc:picChg chg="add mod">
          <ac:chgData name="Nadia WAINSTAIN" userId="7a72a320-aaf6-4810-8608-8f75b9760511" providerId="ADAL" clId="{374178CB-67F2-4091-9191-D0049179A2FA}" dt="2024-01-28T16:47:13.041" v="136" actId="1076"/>
          <ac:picMkLst>
            <pc:docMk/>
            <pc:sldMk cId="775454735" sldId="278"/>
            <ac:picMk id="3076" creationId="{CC7223F9-66F3-1CD2-2ACC-BAADADE287B7}"/>
          </ac:picMkLst>
        </pc:picChg>
        <pc:picChg chg="add del mod">
          <ac:chgData name="Nadia WAINSTAIN" userId="7a72a320-aaf6-4810-8608-8f75b9760511" providerId="ADAL" clId="{374178CB-67F2-4091-9191-D0049179A2FA}" dt="2024-01-28T16:47:19.899" v="139" actId="478"/>
          <ac:picMkLst>
            <pc:docMk/>
            <pc:sldMk cId="775454735" sldId="278"/>
            <ac:picMk id="3078" creationId="{C47F9F87-360A-E7B7-E953-6DD096D4EDD4}"/>
          </ac:picMkLst>
        </pc:picChg>
        <pc:picChg chg="add mod">
          <ac:chgData name="Nadia WAINSTAIN" userId="7a72a320-aaf6-4810-8608-8f75b9760511" providerId="ADAL" clId="{374178CB-67F2-4091-9191-D0049179A2FA}" dt="2024-01-28T16:49:41.064" v="157" actId="14100"/>
          <ac:picMkLst>
            <pc:docMk/>
            <pc:sldMk cId="775454735" sldId="278"/>
            <ac:picMk id="3080" creationId="{CCA34A40-461F-8F37-2889-3968626A3BF7}"/>
          </ac:picMkLst>
        </pc:picChg>
        <pc:picChg chg="add mod">
          <ac:chgData name="Nadia WAINSTAIN" userId="7a72a320-aaf6-4810-8608-8f75b9760511" providerId="ADAL" clId="{374178CB-67F2-4091-9191-D0049179A2FA}" dt="2024-01-28T16:49:25.829" v="151" actId="1076"/>
          <ac:picMkLst>
            <pc:docMk/>
            <pc:sldMk cId="775454735" sldId="278"/>
            <ac:picMk id="3082" creationId="{1C3E1CAD-E422-85AC-C525-D2BAF43DAC5B}"/>
          </ac:picMkLst>
        </pc:picChg>
        <pc:picChg chg="add mod">
          <ac:chgData name="Nadia WAINSTAIN" userId="7a72a320-aaf6-4810-8608-8f75b9760511" providerId="ADAL" clId="{374178CB-67F2-4091-9191-D0049179A2FA}" dt="2024-01-28T16:49:35.824" v="155" actId="1076"/>
          <ac:picMkLst>
            <pc:docMk/>
            <pc:sldMk cId="775454735" sldId="278"/>
            <ac:picMk id="3084" creationId="{EE65775E-882E-F538-4BE0-B2D5E0B5231A}"/>
          </ac:picMkLst>
        </pc:picChg>
      </pc:sldChg>
      <pc:sldChg chg="addSp modSp new mod">
        <pc:chgData name="Nadia WAINSTAIN" userId="7a72a320-aaf6-4810-8608-8f75b9760511" providerId="ADAL" clId="{374178CB-67F2-4091-9191-D0049179A2FA}" dt="2024-01-28T17:29:52.189" v="1300" actId="255"/>
        <pc:sldMkLst>
          <pc:docMk/>
          <pc:sldMk cId="1866398201" sldId="279"/>
        </pc:sldMkLst>
        <pc:spChg chg="add mod">
          <ac:chgData name="Nadia WAINSTAIN" userId="7a72a320-aaf6-4810-8608-8f75b9760511" providerId="ADAL" clId="{374178CB-67F2-4091-9191-D0049179A2FA}" dt="2024-01-28T17:29:52.189" v="1300" actId="255"/>
          <ac:spMkLst>
            <pc:docMk/>
            <pc:sldMk cId="1866398201" sldId="279"/>
            <ac:spMk id="2" creationId="{7278DF8A-341F-2672-07F3-3EF4E87032CF}"/>
          </ac:spMkLst>
        </pc:spChg>
        <pc:spChg chg="add mod">
          <ac:chgData name="Nadia WAINSTAIN" userId="7a72a320-aaf6-4810-8608-8f75b9760511" providerId="ADAL" clId="{374178CB-67F2-4091-9191-D0049179A2FA}" dt="2024-01-28T17:17:11.130" v="867" actId="20577"/>
          <ac:spMkLst>
            <pc:docMk/>
            <pc:sldMk cId="1866398201" sldId="279"/>
            <ac:spMk id="3" creationId="{D58DBCF1-1771-F60E-9494-3B1A7FF70172}"/>
          </ac:spMkLst>
        </pc:spChg>
        <pc:spChg chg="add mod">
          <ac:chgData name="Nadia WAINSTAIN" userId="7a72a320-aaf6-4810-8608-8f75b9760511" providerId="ADAL" clId="{374178CB-67F2-4091-9191-D0049179A2FA}" dt="2024-01-28T17:20:32.216" v="1038" actId="20577"/>
          <ac:spMkLst>
            <pc:docMk/>
            <pc:sldMk cId="1866398201" sldId="279"/>
            <ac:spMk id="5" creationId="{E80C392A-AB3D-13CD-B22C-17E527537093}"/>
          </ac:spMkLst>
        </pc:spChg>
      </pc:sldChg>
      <pc:sldChg chg="addSp modSp new mod">
        <pc:chgData name="Nadia WAINSTAIN" userId="7a72a320-aaf6-4810-8608-8f75b9760511" providerId="ADAL" clId="{374178CB-67F2-4091-9191-D0049179A2FA}" dt="2024-01-28T17:29:32.419" v="1299" actId="255"/>
        <pc:sldMkLst>
          <pc:docMk/>
          <pc:sldMk cId="1502814834" sldId="280"/>
        </pc:sldMkLst>
        <pc:spChg chg="add mod">
          <ac:chgData name="Nadia WAINSTAIN" userId="7a72a320-aaf6-4810-8608-8f75b9760511" providerId="ADAL" clId="{374178CB-67F2-4091-9191-D0049179A2FA}" dt="2024-01-28T17:29:32.419" v="1299" actId="255"/>
          <ac:spMkLst>
            <pc:docMk/>
            <pc:sldMk cId="1502814834" sldId="280"/>
            <ac:spMk id="2" creationId="{FE2C68AE-EB0C-15DA-F67D-2A0173715538}"/>
          </ac:spMkLst>
        </pc:spChg>
      </pc:sldChg>
      <pc:sldChg chg="addSp modSp new mod">
        <pc:chgData name="Nadia WAINSTAIN" userId="7a72a320-aaf6-4810-8608-8f75b9760511" providerId="ADAL" clId="{374178CB-67F2-4091-9191-D0049179A2FA}" dt="2024-01-28T18:52:28.933" v="2371" actId="1076"/>
        <pc:sldMkLst>
          <pc:docMk/>
          <pc:sldMk cId="1906813589" sldId="281"/>
        </pc:sldMkLst>
        <pc:spChg chg="add mod">
          <ac:chgData name="Nadia WAINSTAIN" userId="7a72a320-aaf6-4810-8608-8f75b9760511" providerId="ADAL" clId="{374178CB-67F2-4091-9191-D0049179A2FA}" dt="2024-01-28T17:30:46.327" v="1407" actId="20577"/>
          <ac:spMkLst>
            <pc:docMk/>
            <pc:sldMk cId="1906813589" sldId="281"/>
            <ac:spMk id="2" creationId="{015AC3D3-E1F2-66A1-83F4-6C627407B9F7}"/>
          </ac:spMkLst>
        </pc:spChg>
        <pc:spChg chg="add mod">
          <ac:chgData name="Nadia WAINSTAIN" userId="7a72a320-aaf6-4810-8608-8f75b9760511" providerId="ADAL" clId="{374178CB-67F2-4091-9191-D0049179A2FA}" dt="2024-01-28T18:24:57.917" v="2094" actId="1076"/>
          <ac:spMkLst>
            <pc:docMk/>
            <pc:sldMk cId="1906813589" sldId="281"/>
            <ac:spMk id="4" creationId="{0C426F38-F43C-F774-681D-2A366178BCCA}"/>
          </ac:spMkLst>
        </pc:spChg>
        <pc:picChg chg="add mod">
          <ac:chgData name="Nadia WAINSTAIN" userId="7a72a320-aaf6-4810-8608-8f75b9760511" providerId="ADAL" clId="{374178CB-67F2-4091-9191-D0049179A2FA}" dt="2024-01-28T18:52:28.933" v="2371" actId="1076"/>
          <ac:picMkLst>
            <pc:docMk/>
            <pc:sldMk cId="1906813589" sldId="281"/>
            <ac:picMk id="8194" creationId="{FF58DE83-BB14-F6A9-58B8-AC2D43EA439D}"/>
          </ac:picMkLst>
        </pc:picChg>
      </pc:sldChg>
      <pc:sldChg chg="addSp modSp new mod ord">
        <pc:chgData name="Nadia WAINSTAIN" userId="7a72a320-aaf6-4810-8608-8f75b9760511" providerId="ADAL" clId="{374178CB-67F2-4091-9191-D0049179A2FA}" dt="2024-01-28T19:57:17.035" v="2414" actId="20577"/>
        <pc:sldMkLst>
          <pc:docMk/>
          <pc:sldMk cId="444574266" sldId="282"/>
        </pc:sldMkLst>
        <pc:spChg chg="add mod">
          <ac:chgData name="Nadia WAINSTAIN" userId="7a72a320-aaf6-4810-8608-8f75b9760511" providerId="ADAL" clId="{374178CB-67F2-4091-9191-D0049179A2FA}" dt="2024-01-28T19:57:17.035" v="2414" actId="20577"/>
          <ac:spMkLst>
            <pc:docMk/>
            <pc:sldMk cId="444574266" sldId="282"/>
            <ac:spMk id="2" creationId="{E4E1498C-DBD0-052A-7A85-A0F5194F5F87}"/>
          </ac:spMkLst>
        </pc:spChg>
      </pc:sldChg>
      <pc:sldChg chg="modSp add mod">
        <pc:chgData name="Nadia WAINSTAIN" userId="7a72a320-aaf6-4810-8608-8f75b9760511" providerId="ADAL" clId="{374178CB-67F2-4091-9191-D0049179A2FA}" dt="2024-01-28T19:26:47.903" v="2374" actId="20577"/>
        <pc:sldMkLst>
          <pc:docMk/>
          <pc:sldMk cId="436775303" sldId="283"/>
        </pc:sldMkLst>
        <pc:spChg chg="mod">
          <ac:chgData name="Nadia WAINSTAIN" userId="7a72a320-aaf6-4810-8608-8f75b9760511" providerId="ADAL" clId="{374178CB-67F2-4091-9191-D0049179A2FA}" dt="2024-01-28T19:26:47.903" v="2374" actId="20577"/>
          <ac:spMkLst>
            <pc:docMk/>
            <pc:sldMk cId="436775303" sldId="283"/>
            <ac:spMk id="2" creationId="{015AC3D3-E1F2-66A1-83F4-6C627407B9F7}"/>
          </ac:spMkLst>
        </pc:spChg>
      </pc:sldChg>
      <pc:sldChg chg="addSp delSp modSp new mod">
        <pc:chgData name="Nadia WAINSTAIN" userId="7a72a320-aaf6-4810-8608-8f75b9760511" providerId="ADAL" clId="{374178CB-67F2-4091-9191-D0049179A2FA}" dt="2024-01-29T14:13:24.279" v="2692" actId="1076"/>
        <pc:sldMkLst>
          <pc:docMk/>
          <pc:sldMk cId="3936762401" sldId="284"/>
        </pc:sldMkLst>
        <pc:spChg chg="add mod">
          <ac:chgData name="Nadia WAINSTAIN" userId="7a72a320-aaf6-4810-8608-8f75b9760511" providerId="ADAL" clId="{374178CB-67F2-4091-9191-D0049179A2FA}" dt="2024-01-28T18:00:05.802" v="1681" actId="20577"/>
          <ac:spMkLst>
            <pc:docMk/>
            <pc:sldMk cId="3936762401" sldId="284"/>
            <ac:spMk id="2" creationId="{A74058A8-2361-5545-87AC-0C93C3A9FBB5}"/>
          </ac:spMkLst>
        </pc:spChg>
        <pc:spChg chg="add mod">
          <ac:chgData name="Nadia WAINSTAIN" userId="7a72a320-aaf6-4810-8608-8f75b9760511" providerId="ADAL" clId="{374178CB-67F2-4091-9191-D0049179A2FA}" dt="2024-01-28T18:17:13.534" v="2029" actId="20577"/>
          <ac:spMkLst>
            <pc:docMk/>
            <pc:sldMk cId="3936762401" sldId="284"/>
            <ac:spMk id="4" creationId="{C1CB332E-CA8B-7D44-6584-D8FF7EB6865D}"/>
          </ac:spMkLst>
        </pc:spChg>
        <pc:spChg chg="add mod">
          <ac:chgData name="Nadia WAINSTAIN" userId="7a72a320-aaf6-4810-8608-8f75b9760511" providerId="ADAL" clId="{374178CB-67F2-4091-9191-D0049179A2FA}" dt="2024-01-28T18:21:14.156" v="2056" actId="1076"/>
          <ac:spMkLst>
            <pc:docMk/>
            <pc:sldMk cId="3936762401" sldId="284"/>
            <ac:spMk id="10" creationId="{95406812-9DE3-74EC-4B08-1A7AE62D13D3}"/>
          </ac:spMkLst>
        </pc:spChg>
        <pc:spChg chg="add mod">
          <ac:chgData name="Nadia WAINSTAIN" userId="7a72a320-aaf6-4810-8608-8f75b9760511" providerId="ADAL" clId="{374178CB-67F2-4091-9191-D0049179A2FA}" dt="2024-01-29T14:13:06.601" v="2689" actId="1076"/>
          <ac:spMkLst>
            <pc:docMk/>
            <pc:sldMk cId="3936762401" sldId="284"/>
            <ac:spMk id="12" creationId="{6CE276B5-F04B-BDFB-E2FD-76DF9D766D4E}"/>
          </ac:spMkLst>
        </pc:spChg>
        <pc:picChg chg="add mod">
          <ac:chgData name="Nadia WAINSTAIN" userId="7a72a320-aaf6-4810-8608-8f75b9760511" providerId="ADAL" clId="{374178CB-67F2-4091-9191-D0049179A2FA}" dt="2024-01-28T18:22:19.512" v="2060" actId="14100"/>
          <ac:picMkLst>
            <pc:docMk/>
            <pc:sldMk cId="3936762401" sldId="284"/>
            <ac:picMk id="6" creationId="{499E41D5-73E8-1342-D6EC-BEFBFE93EE07}"/>
          </ac:picMkLst>
        </pc:picChg>
        <pc:picChg chg="add mod">
          <ac:chgData name="Nadia WAINSTAIN" userId="7a72a320-aaf6-4810-8608-8f75b9760511" providerId="ADAL" clId="{374178CB-67F2-4091-9191-D0049179A2FA}" dt="2024-01-28T18:22:24.655" v="2061" actId="14100"/>
          <ac:picMkLst>
            <pc:docMk/>
            <pc:sldMk cId="3936762401" sldId="284"/>
            <ac:picMk id="8" creationId="{6FE6B894-4912-9DE2-FFA7-4DFF024C0C00}"/>
          </ac:picMkLst>
        </pc:picChg>
        <pc:picChg chg="add del mod">
          <ac:chgData name="Nadia WAINSTAIN" userId="7a72a320-aaf6-4810-8608-8f75b9760511" providerId="ADAL" clId="{374178CB-67F2-4091-9191-D0049179A2FA}" dt="2024-01-28T18:20:10.502" v="2050" actId="478"/>
          <ac:picMkLst>
            <pc:docMk/>
            <pc:sldMk cId="3936762401" sldId="284"/>
            <ac:picMk id="5122" creationId="{FD6197BB-FCFE-08F7-0C93-1F6C3CC7A16F}"/>
          </ac:picMkLst>
        </pc:picChg>
        <pc:picChg chg="add mod">
          <ac:chgData name="Nadia WAINSTAIN" userId="7a72a320-aaf6-4810-8608-8f75b9760511" providerId="ADAL" clId="{374178CB-67F2-4091-9191-D0049179A2FA}" dt="2024-01-29T14:13:24.279" v="2692" actId="1076"/>
          <ac:picMkLst>
            <pc:docMk/>
            <pc:sldMk cId="3936762401" sldId="284"/>
            <ac:picMk id="5124" creationId="{096A1299-1F85-5FD2-47FD-C41DA4FAA309}"/>
          </ac:picMkLst>
        </pc:picChg>
      </pc:sldChg>
      <pc:sldChg chg="addSp delSp modSp new mod">
        <pc:chgData name="Nadia WAINSTAIN" userId="7a72a320-aaf6-4810-8608-8f75b9760511" providerId="ADAL" clId="{374178CB-67F2-4091-9191-D0049179A2FA}" dt="2024-01-28T18:36:29.956" v="2223" actId="20577"/>
        <pc:sldMkLst>
          <pc:docMk/>
          <pc:sldMk cId="1083547809" sldId="285"/>
        </pc:sldMkLst>
        <pc:spChg chg="del">
          <ac:chgData name="Nadia WAINSTAIN" userId="7a72a320-aaf6-4810-8608-8f75b9760511" providerId="ADAL" clId="{374178CB-67F2-4091-9191-D0049179A2FA}" dt="2024-01-28T18:35:46.318" v="2139" actId="478"/>
          <ac:spMkLst>
            <pc:docMk/>
            <pc:sldMk cId="1083547809" sldId="285"/>
            <ac:spMk id="2" creationId="{19B3A1EF-5748-5BDE-2360-278B98CF0FD3}"/>
          </ac:spMkLst>
        </pc:spChg>
        <pc:spChg chg="add mod">
          <ac:chgData name="Nadia WAINSTAIN" userId="7a72a320-aaf6-4810-8608-8f75b9760511" providerId="ADAL" clId="{374178CB-67F2-4091-9191-D0049179A2FA}" dt="2024-01-28T18:36:29.956" v="2223" actId="20577"/>
          <ac:spMkLst>
            <pc:docMk/>
            <pc:sldMk cId="1083547809" sldId="285"/>
            <ac:spMk id="4" creationId="{D69AD570-C705-8439-1359-CB93710B1312}"/>
          </ac:spMkLst>
        </pc:spChg>
        <pc:picChg chg="add mod">
          <ac:chgData name="Nadia WAINSTAIN" userId="7a72a320-aaf6-4810-8608-8f75b9760511" providerId="ADAL" clId="{374178CB-67F2-4091-9191-D0049179A2FA}" dt="2024-01-28T18:35:49.743" v="2140" actId="1076"/>
          <ac:picMkLst>
            <pc:docMk/>
            <pc:sldMk cId="1083547809" sldId="285"/>
            <ac:picMk id="13314" creationId="{75A418AE-50CE-C6A8-6724-958AFF833163}"/>
          </ac:picMkLst>
        </pc:picChg>
      </pc:sldChg>
      <pc:sldChg chg="addSp modSp new del mod">
        <pc:chgData name="Nadia WAINSTAIN" userId="7a72a320-aaf6-4810-8608-8f75b9760511" providerId="ADAL" clId="{374178CB-67F2-4091-9191-D0049179A2FA}" dt="2024-01-28T18:33:14.336" v="2135" actId="47"/>
        <pc:sldMkLst>
          <pc:docMk/>
          <pc:sldMk cId="1116403242" sldId="285"/>
        </pc:sldMkLst>
        <pc:spChg chg="add mod">
          <ac:chgData name="Nadia WAINSTAIN" userId="7a72a320-aaf6-4810-8608-8f75b9760511" providerId="ADAL" clId="{374178CB-67F2-4091-9191-D0049179A2FA}" dt="2024-01-28T18:12:52.209" v="1916" actId="20577"/>
          <ac:spMkLst>
            <pc:docMk/>
            <pc:sldMk cId="1116403242" sldId="285"/>
            <ac:spMk id="3" creationId="{CF1D5141-16CE-5DF4-4143-8BF2A84EAAB9}"/>
          </ac:spMkLst>
        </pc:spChg>
        <pc:spChg chg="add mod">
          <ac:chgData name="Nadia WAINSTAIN" userId="7a72a320-aaf6-4810-8608-8f75b9760511" providerId="ADAL" clId="{374178CB-67F2-4091-9191-D0049179A2FA}" dt="2024-01-28T18:13:34.754" v="1981" actId="20577"/>
          <ac:spMkLst>
            <pc:docMk/>
            <pc:sldMk cId="1116403242" sldId="285"/>
            <ac:spMk id="4" creationId="{C6CC2CAE-2144-C65F-158A-1E8108883D7E}"/>
          </ac:spMkLst>
        </pc:spChg>
      </pc:sldChg>
      <pc:sldChg chg="addSp delSp modSp new mod addCm delCm">
        <pc:chgData name="Nadia WAINSTAIN" userId="7a72a320-aaf6-4810-8608-8f75b9760511" providerId="ADAL" clId="{374178CB-67F2-4091-9191-D0049179A2FA}" dt="2024-01-28T19:35:18.608" v="2393" actId="20577"/>
        <pc:sldMkLst>
          <pc:docMk/>
          <pc:sldMk cId="3387568293" sldId="286"/>
        </pc:sldMkLst>
        <pc:spChg chg="del">
          <ac:chgData name="Nadia WAINSTAIN" userId="7a72a320-aaf6-4810-8608-8f75b9760511" providerId="ADAL" clId="{374178CB-67F2-4091-9191-D0049179A2FA}" dt="2024-01-28T18:36:46.393" v="2226" actId="478"/>
          <ac:spMkLst>
            <pc:docMk/>
            <pc:sldMk cId="3387568293" sldId="286"/>
            <ac:spMk id="2" creationId="{A3444799-E6C8-A2AA-0EB7-C93FABB02DCC}"/>
          </ac:spMkLst>
        </pc:spChg>
        <pc:spChg chg="del">
          <ac:chgData name="Nadia WAINSTAIN" userId="7a72a320-aaf6-4810-8608-8f75b9760511" providerId="ADAL" clId="{374178CB-67F2-4091-9191-D0049179A2FA}" dt="2024-01-28T18:36:48.353" v="2227" actId="478"/>
          <ac:spMkLst>
            <pc:docMk/>
            <pc:sldMk cId="3387568293" sldId="286"/>
            <ac:spMk id="3" creationId="{C1C7DE03-6BA5-EF29-54BE-2481FE4D0494}"/>
          </ac:spMkLst>
        </pc:spChg>
        <pc:spChg chg="add mod">
          <ac:chgData name="Nadia WAINSTAIN" userId="7a72a320-aaf6-4810-8608-8f75b9760511" providerId="ADAL" clId="{374178CB-67F2-4091-9191-D0049179A2FA}" dt="2024-01-28T18:45:45.184" v="2356" actId="20577"/>
          <ac:spMkLst>
            <pc:docMk/>
            <pc:sldMk cId="3387568293" sldId="286"/>
            <ac:spMk id="4" creationId="{661E4AB1-C09D-32A7-21A9-D485A8043A0C}"/>
          </ac:spMkLst>
        </pc:spChg>
        <pc:spChg chg="add del mod">
          <ac:chgData name="Nadia WAINSTAIN" userId="7a72a320-aaf6-4810-8608-8f75b9760511" providerId="ADAL" clId="{374178CB-67F2-4091-9191-D0049179A2FA}" dt="2024-01-28T18:44:53.129" v="2299" actId="478"/>
          <ac:spMkLst>
            <pc:docMk/>
            <pc:sldMk cId="3387568293" sldId="286"/>
            <ac:spMk id="5" creationId="{AE314EEC-9161-44A0-BED9-422D67C015C7}"/>
          </ac:spMkLst>
        </pc:spChg>
        <pc:spChg chg="add mod">
          <ac:chgData name="Nadia WAINSTAIN" userId="7a72a320-aaf6-4810-8608-8f75b9760511" providerId="ADAL" clId="{374178CB-67F2-4091-9191-D0049179A2FA}" dt="2024-01-28T19:35:18.608" v="2393" actId="20577"/>
          <ac:spMkLst>
            <pc:docMk/>
            <pc:sldMk cId="3387568293" sldId="286"/>
            <ac:spMk id="7" creationId="{5D02BDE6-D65E-48B7-BC18-B5FB6812AF2D}"/>
          </ac:spMkLst>
        </pc:spChg>
        <pc:spChg chg="add mod">
          <ac:chgData name="Nadia WAINSTAIN" userId="7a72a320-aaf6-4810-8608-8f75b9760511" providerId="ADAL" clId="{374178CB-67F2-4091-9191-D0049179A2FA}" dt="2024-01-28T19:35:14.776" v="2391" actId="20577"/>
          <ac:spMkLst>
            <pc:docMk/>
            <pc:sldMk cId="3387568293" sldId="286"/>
            <ac:spMk id="14" creationId="{2B2A7D01-6ED3-4614-4EE4-738CA38CC35B}"/>
          </ac:spMkLst>
        </pc:spChg>
        <pc:picChg chg="add mod">
          <ac:chgData name="Nadia WAINSTAIN" userId="7a72a320-aaf6-4810-8608-8f75b9760511" providerId="ADAL" clId="{374178CB-67F2-4091-9191-D0049179A2FA}" dt="2024-01-28T18:47:49.282" v="2361" actId="1076"/>
          <ac:picMkLst>
            <pc:docMk/>
            <pc:sldMk cId="3387568293" sldId="286"/>
            <ac:picMk id="8" creationId="{A532BF80-23C7-9F64-27D4-519D9F0A66EB}"/>
          </ac:picMkLst>
        </pc:picChg>
        <pc:picChg chg="add del mod">
          <ac:chgData name="Nadia WAINSTAIN" userId="7a72a320-aaf6-4810-8608-8f75b9760511" providerId="ADAL" clId="{374178CB-67F2-4091-9191-D0049179A2FA}" dt="2024-01-28T18:47:44.811" v="2359" actId="478"/>
          <ac:picMkLst>
            <pc:docMk/>
            <pc:sldMk cId="3387568293" sldId="286"/>
            <ac:picMk id="9" creationId="{B0CCE395-0237-4263-8AB8-30668E4D999C}"/>
          </ac:picMkLst>
        </pc:picChg>
        <pc:picChg chg="add del mod">
          <ac:chgData name="Nadia WAINSTAIN" userId="7a72a320-aaf6-4810-8608-8f75b9760511" providerId="ADAL" clId="{374178CB-67F2-4091-9191-D0049179A2FA}" dt="2024-01-28T18:43:59.714" v="2283" actId="478"/>
          <ac:picMkLst>
            <pc:docMk/>
            <pc:sldMk cId="3387568293" sldId="286"/>
            <ac:picMk id="10" creationId="{94A91AD0-A48D-4DB4-9198-4378EDB09766}"/>
          </ac:picMkLst>
        </pc:picChg>
        <pc:picChg chg="add mod">
          <ac:chgData name="Nadia WAINSTAIN" userId="7a72a320-aaf6-4810-8608-8f75b9760511" providerId="ADAL" clId="{374178CB-67F2-4091-9191-D0049179A2FA}" dt="2024-01-28T19:34:54.082" v="2386" actId="1076"/>
          <ac:picMkLst>
            <pc:docMk/>
            <pc:sldMk cId="3387568293" sldId="286"/>
            <ac:picMk id="12" creationId="{66C43FE8-D536-81C9-FFF2-23013C8F7A7E}"/>
          </ac:picMkLst>
        </pc:picChg>
        <pc:picChg chg="add del mod">
          <ac:chgData name="Nadia WAINSTAIN" userId="7a72a320-aaf6-4810-8608-8f75b9760511" providerId="ADAL" clId="{374178CB-67F2-4091-9191-D0049179A2FA}" dt="2024-01-28T18:44:44.083" v="2296" actId="478"/>
          <ac:picMkLst>
            <pc:docMk/>
            <pc:sldMk cId="3387568293" sldId="286"/>
            <ac:picMk id="15362" creationId="{5B236DB6-0889-B9A3-8A9B-CF1BA1698687}"/>
          </ac:picMkLst>
        </pc:picChg>
        <pc:picChg chg="add del mod">
          <ac:chgData name="Nadia WAINSTAIN" userId="7a72a320-aaf6-4810-8608-8f75b9760511" providerId="ADAL" clId="{374178CB-67F2-4091-9191-D0049179A2FA}" dt="2024-01-28T19:31:12.548" v="2379" actId="21"/>
          <ac:picMkLst>
            <pc:docMk/>
            <pc:sldMk cId="3387568293" sldId="286"/>
            <ac:picMk id="15364" creationId="{714EB0CB-2829-4CF2-F96C-2037F109A804}"/>
          </ac:picMkLst>
        </pc:picChg>
        <pc:extLst>
          <p:ext xmlns:p="http://schemas.openxmlformats.org/presentationml/2006/main" uri="{D6D511B9-2390-475A-947B-AFAB55BFBCF1}">
            <pc226:cmChg xmlns:pc226="http://schemas.microsoft.com/office/powerpoint/2022/06/main/command" chg="add del">
              <pc226:chgData name="Nadia WAINSTAIN" userId="7a72a320-aaf6-4810-8608-8f75b9760511" providerId="ADAL" clId="{374178CB-67F2-4091-9191-D0049179A2FA}" dt="2024-01-28T19:34:29.414" v="2383"/>
              <pc2:cmMkLst xmlns:pc2="http://schemas.microsoft.com/office/powerpoint/2019/9/main/command">
                <pc:docMk/>
                <pc:sldMk cId="3387568293" sldId="286"/>
                <pc2:cmMk id="{09345F69-9ED1-4621-8917-3319C31841CE}"/>
              </pc2:cmMkLst>
            </pc226:cmChg>
          </p:ext>
        </pc:extLst>
      </pc:sldChg>
      <pc:sldChg chg="addSp modSp new mod">
        <pc:chgData name="Nadia WAINSTAIN" userId="7a72a320-aaf6-4810-8608-8f75b9760511" providerId="ADAL" clId="{374178CB-67F2-4091-9191-D0049179A2FA}" dt="2024-01-28T19:46:04.445" v="2410" actId="1076"/>
        <pc:sldMkLst>
          <pc:docMk/>
          <pc:sldMk cId="520151978" sldId="287"/>
        </pc:sldMkLst>
        <pc:spChg chg="add mod">
          <ac:chgData name="Nadia WAINSTAIN" userId="7a72a320-aaf6-4810-8608-8f75b9760511" providerId="ADAL" clId="{374178CB-67F2-4091-9191-D0049179A2FA}" dt="2024-01-28T19:46:04.445" v="2410" actId="1076"/>
          <ac:spMkLst>
            <pc:docMk/>
            <pc:sldMk cId="520151978" sldId="287"/>
            <ac:spMk id="5" creationId="{62BFE13C-D920-3A37-7AEA-5570C17BE1AB}"/>
          </ac:spMkLst>
        </pc:spChg>
        <pc:picChg chg="add mod">
          <ac:chgData name="Nadia WAINSTAIN" userId="7a72a320-aaf6-4810-8608-8f75b9760511" providerId="ADAL" clId="{374178CB-67F2-4091-9191-D0049179A2FA}" dt="2024-01-28T19:45:00.687" v="2405" actId="1076"/>
          <ac:picMkLst>
            <pc:docMk/>
            <pc:sldMk cId="520151978" sldId="287"/>
            <ac:picMk id="3" creationId="{6175EEB7-8E5B-EB2D-4C76-02BA5A2FE7FF}"/>
          </ac:picMkLst>
        </pc:picChg>
      </pc:sldChg>
      <pc:sldChg chg="new del">
        <pc:chgData name="Nadia WAINSTAIN" userId="7a72a320-aaf6-4810-8608-8f75b9760511" providerId="ADAL" clId="{374178CB-67F2-4091-9191-D0049179A2FA}" dt="2024-01-28T20:09:41.113" v="2420" actId="47"/>
        <pc:sldMkLst>
          <pc:docMk/>
          <pc:sldMk cId="560837903" sldId="288"/>
        </pc:sldMkLst>
      </pc:sldChg>
      <pc:sldChg chg="addSp modSp new mod">
        <pc:chgData name="Nadia WAINSTAIN" userId="7a72a320-aaf6-4810-8608-8f75b9760511" providerId="ADAL" clId="{374178CB-67F2-4091-9191-D0049179A2FA}" dt="2024-01-29T14:55:21.504" v="3168" actId="255"/>
        <pc:sldMkLst>
          <pc:docMk/>
          <pc:sldMk cId="802644464" sldId="288"/>
        </pc:sldMkLst>
        <pc:spChg chg="add mod">
          <ac:chgData name="Nadia WAINSTAIN" userId="7a72a320-aaf6-4810-8608-8f75b9760511" providerId="ADAL" clId="{374178CB-67F2-4091-9191-D0049179A2FA}" dt="2024-01-29T14:55:21.504" v="3168" actId="255"/>
          <ac:spMkLst>
            <pc:docMk/>
            <pc:sldMk cId="802644464" sldId="288"/>
            <ac:spMk id="3" creationId="{4665F0E0-B95E-72F5-52AE-D12516B22C17}"/>
          </ac:spMkLst>
        </pc:spChg>
        <pc:spChg chg="add mod">
          <ac:chgData name="Nadia WAINSTAIN" userId="7a72a320-aaf6-4810-8608-8f75b9760511" providerId="ADAL" clId="{374178CB-67F2-4091-9191-D0049179A2FA}" dt="2024-01-28T20:28:02.055" v="2557" actId="20577"/>
          <ac:spMkLst>
            <pc:docMk/>
            <pc:sldMk cId="802644464" sldId="288"/>
            <ac:spMk id="5" creationId="{4786594A-E99F-F4DE-9DFE-C2541D80FE37}"/>
          </ac:spMkLst>
        </pc:spChg>
        <pc:spChg chg="add mod">
          <ac:chgData name="Nadia WAINSTAIN" userId="7a72a320-aaf6-4810-8608-8f75b9760511" providerId="ADAL" clId="{374178CB-67F2-4091-9191-D0049179A2FA}" dt="2024-01-29T14:55:14.878" v="3167" actId="255"/>
          <ac:spMkLst>
            <pc:docMk/>
            <pc:sldMk cId="802644464" sldId="288"/>
            <ac:spMk id="7" creationId="{C39D6678-0D10-7048-3576-6DE2171B4F98}"/>
          </ac:spMkLst>
        </pc:spChg>
        <pc:picChg chg="add mod">
          <ac:chgData name="Nadia WAINSTAIN" userId="7a72a320-aaf6-4810-8608-8f75b9760511" providerId="ADAL" clId="{374178CB-67F2-4091-9191-D0049179A2FA}" dt="2024-01-29T14:55:02.239" v="3166" actId="1076"/>
          <ac:picMkLst>
            <pc:docMk/>
            <pc:sldMk cId="802644464" sldId="288"/>
            <ac:picMk id="16386" creationId="{83938F01-83B0-DF3B-1714-057253AA36D7}"/>
          </ac:picMkLst>
        </pc:picChg>
      </pc:sldChg>
      <pc:sldChg chg="new del">
        <pc:chgData name="Nadia WAINSTAIN" userId="7a72a320-aaf6-4810-8608-8f75b9760511" providerId="ADAL" clId="{374178CB-67F2-4091-9191-D0049179A2FA}" dt="2024-01-28T20:09:42.334" v="2421" actId="47"/>
        <pc:sldMkLst>
          <pc:docMk/>
          <pc:sldMk cId="1790139634" sldId="289"/>
        </pc:sldMkLst>
      </pc:sldChg>
      <pc:sldChg chg="modSp add mod">
        <pc:chgData name="Nadia WAINSTAIN" userId="7a72a320-aaf6-4810-8608-8f75b9760511" providerId="ADAL" clId="{374178CB-67F2-4091-9191-D0049179A2FA}" dt="2024-01-29T14:10:19.441" v="2624" actId="20577"/>
        <pc:sldMkLst>
          <pc:docMk/>
          <pc:sldMk cId="2860444747" sldId="289"/>
        </pc:sldMkLst>
        <pc:spChg chg="mod">
          <ac:chgData name="Nadia WAINSTAIN" userId="7a72a320-aaf6-4810-8608-8f75b9760511" providerId="ADAL" clId="{374178CB-67F2-4091-9191-D0049179A2FA}" dt="2024-01-29T14:10:19.441" v="2624" actId="20577"/>
          <ac:spMkLst>
            <pc:docMk/>
            <pc:sldMk cId="2860444747" sldId="289"/>
            <ac:spMk id="2" creationId="{E4E1498C-DBD0-052A-7A85-A0F5194F5F87}"/>
          </ac:spMkLst>
        </pc:spChg>
      </pc:sldChg>
      <pc:sldChg chg="addSp modSp new mod">
        <pc:chgData name="Nadia WAINSTAIN" userId="7a72a320-aaf6-4810-8608-8f75b9760511" providerId="ADAL" clId="{374178CB-67F2-4091-9191-D0049179A2FA}" dt="2024-01-29T14:21:46.828" v="2940" actId="20577"/>
        <pc:sldMkLst>
          <pc:docMk/>
          <pc:sldMk cId="3524677915" sldId="290"/>
        </pc:sldMkLst>
        <pc:spChg chg="add mod">
          <ac:chgData name="Nadia WAINSTAIN" userId="7a72a320-aaf6-4810-8608-8f75b9760511" providerId="ADAL" clId="{374178CB-67F2-4091-9191-D0049179A2FA}" dt="2024-01-29T14:16:00.743" v="2791" actId="313"/>
          <ac:spMkLst>
            <pc:docMk/>
            <pc:sldMk cId="3524677915" sldId="290"/>
            <ac:spMk id="2" creationId="{3CE163A3-E4A5-7FF2-5772-D0295D17D56D}"/>
          </ac:spMkLst>
        </pc:spChg>
        <pc:spChg chg="add mod">
          <ac:chgData name="Nadia WAINSTAIN" userId="7a72a320-aaf6-4810-8608-8f75b9760511" providerId="ADAL" clId="{374178CB-67F2-4091-9191-D0049179A2FA}" dt="2024-01-29T14:21:46.828" v="2940" actId="20577"/>
          <ac:spMkLst>
            <pc:docMk/>
            <pc:sldMk cId="3524677915" sldId="290"/>
            <ac:spMk id="4" creationId="{EE9B30BB-1F22-52D7-56D6-D204474B0294}"/>
          </ac:spMkLst>
        </pc:spChg>
      </pc:sldChg>
      <pc:sldChg chg="addSp delSp modSp new mod">
        <pc:chgData name="Nadia WAINSTAIN" userId="7a72a320-aaf6-4810-8608-8f75b9760511" providerId="ADAL" clId="{374178CB-67F2-4091-9191-D0049179A2FA}" dt="2024-01-30T07:43:16.568" v="4120" actId="20577"/>
        <pc:sldMkLst>
          <pc:docMk/>
          <pc:sldMk cId="2449275885" sldId="296"/>
        </pc:sldMkLst>
        <pc:spChg chg="add mod">
          <ac:chgData name="Nadia WAINSTAIN" userId="7a72a320-aaf6-4810-8608-8f75b9760511" providerId="ADAL" clId="{374178CB-67F2-4091-9191-D0049179A2FA}" dt="2024-01-30T07:41:44.445" v="3948" actId="20577"/>
          <ac:spMkLst>
            <pc:docMk/>
            <pc:sldMk cId="2449275885" sldId="296"/>
            <ac:spMk id="2" creationId="{3B643E52-05B1-0F6D-75DF-D9DFDDCE2573}"/>
          </ac:spMkLst>
        </pc:spChg>
        <pc:spChg chg="add del mod">
          <ac:chgData name="Nadia WAINSTAIN" userId="7a72a320-aaf6-4810-8608-8f75b9760511" providerId="ADAL" clId="{374178CB-67F2-4091-9191-D0049179A2FA}" dt="2024-01-30T07:43:16.568" v="4120" actId="20577"/>
          <ac:spMkLst>
            <pc:docMk/>
            <pc:sldMk cId="2449275885" sldId="296"/>
            <ac:spMk id="4" creationId="{364C6E3C-22DE-6619-4108-554201BF7F91}"/>
          </ac:spMkLst>
        </pc:spChg>
      </pc:sldChg>
    </pc:docChg>
  </pc:docChgLst>
  <pc:docChgLst>
    <pc:chgData name="iannis.roder@memorialdelashoah.org" userId="S::urn:spo:guest#iannis.roder@memorialdelashoah.org::" providerId="AD" clId="Web-{476D3AA9-447B-48B2-9CA1-C47863EB59D1}"/>
    <pc:docChg chg="addSld modSld">
      <pc:chgData name="iannis.roder@memorialdelashoah.org" userId="S::urn:spo:guest#iannis.roder@memorialdelashoah.org::" providerId="AD" clId="Web-{476D3AA9-447B-48B2-9CA1-C47863EB59D1}" dt="2024-01-29T21:56:12.794" v="89" actId="20577"/>
      <pc:docMkLst>
        <pc:docMk/>
      </pc:docMkLst>
      <pc:sldChg chg="add">
        <pc:chgData name="iannis.roder@memorialdelashoah.org" userId="S::urn:spo:guest#iannis.roder@memorialdelashoah.org::" providerId="AD" clId="Web-{476D3AA9-447B-48B2-9CA1-C47863EB59D1}" dt="2024-01-29T21:33:52.114" v="7"/>
        <pc:sldMkLst>
          <pc:docMk/>
          <pc:sldMk cId="1687518645" sldId="257"/>
        </pc:sldMkLst>
      </pc:sldChg>
      <pc:sldChg chg="add">
        <pc:chgData name="iannis.roder@memorialdelashoah.org" userId="S::urn:spo:guest#iannis.roder@memorialdelashoah.org::" providerId="AD" clId="Web-{476D3AA9-447B-48B2-9CA1-C47863EB59D1}" dt="2024-01-29T21:35:26.664" v="16"/>
        <pc:sldMkLst>
          <pc:docMk/>
          <pc:sldMk cId="1934558312" sldId="266"/>
        </pc:sldMkLst>
      </pc:sldChg>
      <pc:sldChg chg="add">
        <pc:chgData name="iannis.roder@memorialdelashoah.org" userId="S::urn:spo:guest#iannis.roder@memorialdelashoah.org::" providerId="AD" clId="Web-{476D3AA9-447B-48B2-9CA1-C47863EB59D1}" dt="2024-01-29T21:45:55.120" v="22"/>
        <pc:sldMkLst>
          <pc:docMk/>
          <pc:sldMk cId="0" sldId="269"/>
        </pc:sldMkLst>
      </pc:sldChg>
      <pc:sldChg chg="modSp">
        <pc:chgData name="iannis.roder@memorialdelashoah.org" userId="S::urn:spo:guest#iannis.roder@memorialdelashoah.org::" providerId="AD" clId="Web-{476D3AA9-447B-48B2-9CA1-C47863EB59D1}" dt="2024-01-29T21:22:07.718" v="2" actId="20577"/>
        <pc:sldMkLst>
          <pc:docMk/>
          <pc:sldMk cId="1605831998" sldId="275"/>
        </pc:sldMkLst>
        <pc:spChg chg="mod">
          <ac:chgData name="iannis.roder@memorialdelashoah.org" userId="S::urn:spo:guest#iannis.roder@memorialdelashoah.org::" providerId="AD" clId="Web-{476D3AA9-447B-48B2-9CA1-C47863EB59D1}" dt="2024-01-29T21:22:07.718" v="2" actId="20577"/>
          <ac:spMkLst>
            <pc:docMk/>
            <pc:sldMk cId="1605831998" sldId="275"/>
            <ac:spMk id="7" creationId="{F4BA3497-44F0-1FA7-4887-E20FF4AA183F}"/>
          </ac:spMkLst>
        </pc:spChg>
      </pc:sldChg>
      <pc:sldChg chg="addSp modSp">
        <pc:chgData name="iannis.roder@memorialdelashoah.org" userId="S::urn:spo:guest#iannis.roder@memorialdelashoah.org::" providerId="AD" clId="Web-{476D3AA9-447B-48B2-9CA1-C47863EB59D1}" dt="2024-01-29T21:51:07.551" v="62" actId="1076"/>
        <pc:sldMkLst>
          <pc:docMk/>
          <pc:sldMk cId="1906813589" sldId="281"/>
        </pc:sldMkLst>
        <pc:picChg chg="add mod">
          <ac:chgData name="iannis.roder@memorialdelashoah.org" userId="S::urn:spo:guest#iannis.roder@memorialdelashoah.org::" providerId="AD" clId="Web-{476D3AA9-447B-48B2-9CA1-C47863EB59D1}" dt="2024-01-29T21:50:41.237" v="59" actId="1076"/>
          <ac:picMkLst>
            <pc:docMk/>
            <pc:sldMk cId="1906813589" sldId="281"/>
            <ac:picMk id="3" creationId="{B9595725-852A-05AF-6148-FD1B983A2771}"/>
          </ac:picMkLst>
        </pc:picChg>
        <pc:picChg chg="add mod">
          <ac:chgData name="iannis.roder@memorialdelashoah.org" userId="S::urn:spo:guest#iannis.roder@memorialdelashoah.org::" providerId="AD" clId="Web-{476D3AA9-447B-48B2-9CA1-C47863EB59D1}" dt="2024-01-29T21:51:07.551" v="62" actId="1076"/>
          <ac:picMkLst>
            <pc:docMk/>
            <pc:sldMk cId="1906813589" sldId="281"/>
            <ac:picMk id="5" creationId="{E5E088CA-6040-FED2-28D6-FE811A2CD015}"/>
          </ac:picMkLst>
        </pc:picChg>
      </pc:sldChg>
      <pc:sldChg chg="addSp modSp new">
        <pc:chgData name="iannis.roder@memorialdelashoah.org" userId="S::urn:spo:guest#iannis.roder@memorialdelashoah.org::" providerId="AD" clId="Web-{476D3AA9-447B-48B2-9CA1-C47863EB59D1}" dt="2024-01-29T21:34:42.787" v="14" actId="14100"/>
        <pc:sldMkLst>
          <pc:docMk/>
          <pc:sldMk cId="2930999446" sldId="291"/>
        </pc:sldMkLst>
        <pc:picChg chg="add mod">
          <ac:chgData name="iannis.roder@memorialdelashoah.org" userId="S::urn:spo:guest#iannis.roder@memorialdelashoah.org::" providerId="AD" clId="Web-{476D3AA9-447B-48B2-9CA1-C47863EB59D1}" dt="2024-01-29T21:34:42.787" v="14" actId="14100"/>
          <ac:picMkLst>
            <pc:docMk/>
            <pc:sldMk cId="2930999446" sldId="291"/>
            <ac:picMk id="2" creationId="{F0439FCA-274E-4D2A-B798-4D5299348118}"/>
          </ac:picMkLst>
        </pc:picChg>
        <pc:picChg chg="add mod">
          <ac:chgData name="iannis.roder@memorialdelashoah.org" userId="S::urn:spo:guest#iannis.roder@memorialdelashoah.org::" providerId="AD" clId="Web-{476D3AA9-447B-48B2-9CA1-C47863EB59D1}" dt="2024-01-29T21:34:34.990" v="11" actId="1076"/>
          <ac:picMkLst>
            <pc:docMk/>
            <pc:sldMk cId="2930999446" sldId="291"/>
            <ac:picMk id="3" creationId="{E7F61EE3-8EC3-367E-B823-AD22601DBEEE}"/>
          </ac:picMkLst>
        </pc:picChg>
      </pc:sldChg>
      <pc:sldChg chg="add">
        <pc:chgData name="iannis.roder@memorialdelashoah.org" userId="S::urn:spo:guest#iannis.roder@memorialdelashoah.org::" providerId="AD" clId="Web-{476D3AA9-447B-48B2-9CA1-C47863EB59D1}" dt="2024-01-29T21:35:03.976" v="15"/>
        <pc:sldMkLst>
          <pc:docMk/>
          <pc:sldMk cId="250865361" sldId="292"/>
        </pc:sldMkLst>
      </pc:sldChg>
      <pc:sldChg chg="addSp delSp modSp new mod setBg">
        <pc:chgData name="iannis.roder@memorialdelashoah.org" userId="S::urn:spo:guest#iannis.roder@memorialdelashoah.org::" providerId="AD" clId="Web-{476D3AA9-447B-48B2-9CA1-C47863EB59D1}" dt="2024-01-29T21:36:53.197" v="21"/>
        <pc:sldMkLst>
          <pc:docMk/>
          <pc:sldMk cId="2524956157" sldId="293"/>
        </pc:sldMkLst>
        <pc:spChg chg="add del">
          <ac:chgData name="iannis.roder@memorialdelashoah.org" userId="S::urn:spo:guest#iannis.roder@memorialdelashoah.org::" providerId="AD" clId="Web-{476D3AA9-447B-48B2-9CA1-C47863EB59D1}" dt="2024-01-29T21:36:53.197" v="21"/>
          <ac:spMkLst>
            <pc:docMk/>
            <pc:sldMk cId="2524956157" sldId="293"/>
            <ac:spMk id="7" creationId="{AB8C311F-7253-4AED-9701-7FC0708C41C7}"/>
          </ac:spMkLst>
        </pc:spChg>
        <pc:spChg chg="add del">
          <ac:chgData name="iannis.roder@memorialdelashoah.org" userId="S::urn:spo:guest#iannis.roder@memorialdelashoah.org::" providerId="AD" clId="Web-{476D3AA9-447B-48B2-9CA1-C47863EB59D1}" dt="2024-01-29T21:36:53.197" v="21"/>
          <ac:spMkLst>
            <pc:docMk/>
            <pc:sldMk cId="2524956157" sldId="293"/>
            <ac:spMk id="9" creationId="{E2384209-CB15-4CDF-9D31-C44FD9A3F20D}"/>
          </ac:spMkLst>
        </pc:spChg>
        <pc:spChg chg="add del">
          <ac:chgData name="iannis.roder@memorialdelashoah.org" userId="S::urn:spo:guest#iannis.roder@memorialdelashoah.org::" providerId="AD" clId="Web-{476D3AA9-447B-48B2-9CA1-C47863EB59D1}" dt="2024-01-29T21:36:53.197" v="21"/>
          <ac:spMkLst>
            <pc:docMk/>
            <pc:sldMk cId="2524956157" sldId="293"/>
            <ac:spMk id="11" creationId="{2633B3B5-CC90-43F0-8714-D31D1F3F0209}"/>
          </ac:spMkLst>
        </pc:spChg>
        <pc:spChg chg="add del">
          <ac:chgData name="iannis.roder@memorialdelashoah.org" userId="S::urn:spo:guest#iannis.roder@memorialdelashoah.org::" providerId="AD" clId="Web-{476D3AA9-447B-48B2-9CA1-C47863EB59D1}" dt="2024-01-29T21:36:53.197" v="21"/>
          <ac:spMkLst>
            <pc:docMk/>
            <pc:sldMk cId="2524956157" sldId="293"/>
            <ac:spMk id="13" creationId="{A8D57A06-A426-446D-B02C-A2DC6B62E45E}"/>
          </ac:spMkLst>
        </pc:spChg>
        <pc:spChg chg="add">
          <ac:chgData name="iannis.roder@memorialdelashoah.org" userId="S::urn:spo:guest#iannis.roder@memorialdelashoah.org::" providerId="AD" clId="Web-{476D3AA9-447B-48B2-9CA1-C47863EB59D1}" dt="2024-01-29T21:36:53.197" v="21"/>
          <ac:spMkLst>
            <pc:docMk/>
            <pc:sldMk cId="2524956157" sldId="293"/>
            <ac:spMk id="18" creationId="{42A4FC2C-047E-45A5-965D-8E1E3BF09BC6}"/>
          </ac:spMkLst>
        </pc:spChg>
        <pc:picChg chg="add mod">
          <ac:chgData name="iannis.roder@memorialdelashoah.org" userId="S::urn:spo:guest#iannis.roder@memorialdelashoah.org::" providerId="AD" clId="Web-{476D3AA9-447B-48B2-9CA1-C47863EB59D1}" dt="2024-01-29T21:36:53.197" v="21"/>
          <ac:picMkLst>
            <pc:docMk/>
            <pc:sldMk cId="2524956157" sldId="293"/>
            <ac:picMk id="2" creationId="{BD4DD7B3-BF75-0CAC-7115-CE31BB6BBA66}"/>
          </ac:picMkLst>
        </pc:picChg>
      </pc:sldChg>
      <pc:sldChg chg="addSp modSp new">
        <pc:chgData name="iannis.roder@memorialdelashoah.org" userId="S::urn:spo:guest#iannis.roder@memorialdelashoah.org::" providerId="AD" clId="Web-{476D3AA9-447B-48B2-9CA1-C47863EB59D1}" dt="2024-01-29T21:48:56.922" v="56" actId="1076"/>
        <pc:sldMkLst>
          <pc:docMk/>
          <pc:sldMk cId="847475670" sldId="294"/>
        </pc:sldMkLst>
        <pc:picChg chg="add mod">
          <ac:chgData name="iannis.roder@memorialdelashoah.org" userId="S::urn:spo:guest#iannis.roder@memorialdelashoah.org::" providerId="AD" clId="Web-{476D3AA9-447B-48B2-9CA1-C47863EB59D1}" dt="2024-01-29T21:48:25.202" v="44" actId="1076"/>
          <ac:picMkLst>
            <pc:docMk/>
            <pc:sldMk cId="847475670" sldId="294"/>
            <ac:picMk id="2" creationId="{FB193923-0AFF-7DB9-C3E3-DC4B273F4E0E}"/>
          </ac:picMkLst>
        </pc:picChg>
        <pc:picChg chg="add mod">
          <ac:chgData name="iannis.roder@memorialdelashoah.org" userId="S::urn:spo:guest#iannis.roder@memorialdelashoah.org::" providerId="AD" clId="Web-{476D3AA9-447B-48B2-9CA1-C47863EB59D1}" dt="2024-01-29T21:48:51.750" v="54" actId="1076"/>
          <ac:picMkLst>
            <pc:docMk/>
            <pc:sldMk cId="847475670" sldId="294"/>
            <ac:picMk id="3" creationId="{39FF2AAF-500E-FCFD-25B7-F6C519821862}"/>
          </ac:picMkLst>
        </pc:picChg>
        <pc:picChg chg="add mod">
          <ac:chgData name="iannis.roder@memorialdelashoah.org" userId="S::urn:spo:guest#iannis.roder@memorialdelashoah.org::" providerId="AD" clId="Web-{476D3AA9-447B-48B2-9CA1-C47863EB59D1}" dt="2024-01-29T21:48:49.687" v="53" actId="1076"/>
          <ac:picMkLst>
            <pc:docMk/>
            <pc:sldMk cId="847475670" sldId="294"/>
            <ac:picMk id="4" creationId="{FBF0F4B2-FF0F-A407-46C7-E3E26D52A074}"/>
          </ac:picMkLst>
        </pc:picChg>
        <pc:picChg chg="add mod">
          <ac:chgData name="iannis.roder@memorialdelashoah.org" userId="S::urn:spo:guest#iannis.roder@memorialdelashoah.org::" providerId="AD" clId="Web-{476D3AA9-447B-48B2-9CA1-C47863EB59D1}" dt="2024-01-29T21:48:47.656" v="52" actId="1076"/>
          <ac:picMkLst>
            <pc:docMk/>
            <pc:sldMk cId="847475670" sldId="294"/>
            <ac:picMk id="5" creationId="{25960193-4FA8-DE2E-F0DF-E5593E013F22}"/>
          </ac:picMkLst>
        </pc:picChg>
        <pc:picChg chg="add mod">
          <ac:chgData name="iannis.roder@memorialdelashoah.org" userId="S::urn:spo:guest#iannis.roder@memorialdelashoah.org::" providerId="AD" clId="Web-{476D3AA9-447B-48B2-9CA1-C47863EB59D1}" dt="2024-01-29T21:48:44.406" v="51" actId="1076"/>
          <ac:picMkLst>
            <pc:docMk/>
            <pc:sldMk cId="847475670" sldId="294"/>
            <ac:picMk id="6" creationId="{485CE1A5-B836-BB3C-4051-DC19D7A2A9AD}"/>
          </ac:picMkLst>
        </pc:picChg>
        <pc:picChg chg="add mod">
          <ac:chgData name="iannis.roder@memorialdelashoah.org" userId="S::urn:spo:guest#iannis.roder@memorialdelashoah.org::" providerId="AD" clId="Web-{476D3AA9-447B-48B2-9CA1-C47863EB59D1}" dt="2024-01-29T21:48:56.922" v="56" actId="1076"/>
          <ac:picMkLst>
            <pc:docMk/>
            <pc:sldMk cId="847475670" sldId="294"/>
            <ac:picMk id="7" creationId="{FEB97EA9-6D71-34E7-03F9-48C817EBC5A4}"/>
          </ac:picMkLst>
        </pc:picChg>
        <pc:picChg chg="add mod">
          <ac:chgData name="iannis.roder@memorialdelashoah.org" userId="S::urn:spo:guest#iannis.roder@memorialdelashoah.org::" providerId="AD" clId="Web-{476D3AA9-447B-48B2-9CA1-C47863EB59D1}" dt="2024-01-29T21:48:54.562" v="55" actId="1076"/>
          <ac:picMkLst>
            <pc:docMk/>
            <pc:sldMk cId="847475670" sldId="294"/>
            <ac:picMk id="8" creationId="{6B3BEA0C-8732-09FE-8D3A-047C57B26AF9}"/>
          </ac:picMkLst>
        </pc:picChg>
      </pc:sldChg>
      <pc:sldChg chg="addSp modSp new">
        <pc:chgData name="iannis.roder@memorialdelashoah.org" userId="S::urn:spo:guest#iannis.roder@memorialdelashoah.org::" providerId="AD" clId="Web-{476D3AA9-447B-48B2-9CA1-C47863EB59D1}" dt="2024-01-29T21:56:12.794" v="89" actId="20577"/>
        <pc:sldMkLst>
          <pc:docMk/>
          <pc:sldMk cId="4293718853" sldId="295"/>
        </pc:sldMkLst>
        <pc:spChg chg="add mod">
          <ac:chgData name="iannis.roder@memorialdelashoah.org" userId="S::urn:spo:guest#iannis.roder@memorialdelashoah.org::" providerId="AD" clId="Web-{476D3AA9-447B-48B2-9CA1-C47863EB59D1}" dt="2024-01-29T21:56:12.794" v="89" actId="20577"/>
          <ac:spMkLst>
            <pc:docMk/>
            <pc:sldMk cId="4293718853" sldId="295"/>
            <ac:spMk id="4" creationId="{8CD9BCA8-9C34-CFB5-7F32-FEAC11F8ED7A}"/>
          </ac:spMkLst>
        </pc:spChg>
        <pc:picChg chg="add mod">
          <ac:chgData name="iannis.roder@memorialdelashoah.org" userId="S::urn:spo:guest#iannis.roder@memorialdelashoah.org::" providerId="AD" clId="Web-{476D3AA9-447B-48B2-9CA1-C47863EB59D1}" dt="2024-01-29T21:55:18.824" v="65" actId="1076"/>
          <ac:picMkLst>
            <pc:docMk/>
            <pc:sldMk cId="4293718853" sldId="295"/>
            <ac:picMk id="2" creationId="{34D1AA2E-FFA2-254E-73C4-64C106B0D566}"/>
          </ac:picMkLst>
        </pc:picChg>
        <pc:picChg chg="add mod">
          <ac:chgData name="iannis.roder@memorialdelashoah.org" userId="S::urn:spo:guest#iannis.roder@memorialdelashoah.org::" providerId="AD" clId="Web-{476D3AA9-447B-48B2-9CA1-C47863EB59D1}" dt="2024-01-29T21:55:47.496" v="68" actId="1076"/>
          <ac:picMkLst>
            <pc:docMk/>
            <pc:sldMk cId="4293718853" sldId="295"/>
            <ac:picMk id="3" creationId="{5DC86D30-986B-9FF7-1179-EB1BF47F867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9B3C2B-2A16-4575-B7ED-DBB611DAB1F5}" type="datetimeFigureOut">
              <a:rPr lang="en-US" smtClean="0"/>
              <a:t>1/30/2024</a:t>
            </a:fld>
            <a:endParaRPr lang="en-US"/>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F08CBA-B17E-4438-87D4-6C5FDDE70413}" type="slidenum">
              <a:rPr lang="en-US" smtClean="0"/>
              <a:t>‹N°›</a:t>
            </a:fld>
            <a:endParaRPr lang="en-US"/>
          </a:p>
        </p:txBody>
      </p:sp>
    </p:spTree>
    <p:extLst>
      <p:ext uri="{BB962C8B-B14F-4D97-AF65-F5344CB8AC3E}">
        <p14:creationId xmlns:p14="http://schemas.microsoft.com/office/powerpoint/2010/main" val="807555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fr-FR"/>
          </a:p>
        </p:txBody>
      </p:sp>
      <p:sp>
        <p:nvSpPr>
          <p:cNvPr id="4" name="Marcador de número de diapositiva 3"/>
          <p:cNvSpPr>
            <a:spLocks noGrp="1"/>
          </p:cNvSpPr>
          <p:nvPr>
            <p:ph type="sldNum" sz="quarter" idx="5"/>
          </p:nvPr>
        </p:nvSpPr>
        <p:spPr/>
        <p:txBody>
          <a:bodyPr/>
          <a:lstStyle/>
          <a:p>
            <a:fld id="{29BF4C45-E050-4EE9-B6C9-7483B35F8B16}" type="slidenum">
              <a:rPr lang="fr-FR" smtClean="0"/>
              <a:t>1</a:t>
            </a:fld>
            <a:endParaRPr lang="fr-FR"/>
          </a:p>
        </p:txBody>
      </p:sp>
    </p:spTree>
    <p:extLst>
      <p:ext uri="{BB962C8B-B14F-4D97-AF65-F5344CB8AC3E}">
        <p14:creationId xmlns:p14="http://schemas.microsoft.com/office/powerpoint/2010/main" val="1017306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6CF08CBA-B17E-4438-87D4-6C5FDDE70413}" type="slidenum">
              <a:rPr lang="en-US" smtClean="0"/>
              <a:t>24</a:t>
            </a:fld>
            <a:endParaRPr lang="en-US"/>
          </a:p>
        </p:txBody>
      </p:sp>
    </p:spTree>
    <p:extLst>
      <p:ext uri="{BB962C8B-B14F-4D97-AF65-F5344CB8AC3E}">
        <p14:creationId xmlns:p14="http://schemas.microsoft.com/office/powerpoint/2010/main" val="23954476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63B405-8767-7701-A72D-A1CE07334B17}"/>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US"/>
          </a:p>
        </p:txBody>
      </p:sp>
      <p:sp>
        <p:nvSpPr>
          <p:cNvPr id="3" name="Sous-titre 2">
            <a:extLst>
              <a:ext uri="{FF2B5EF4-FFF2-40B4-BE49-F238E27FC236}">
                <a16:creationId xmlns:a16="http://schemas.microsoft.com/office/drawing/2014/main" id="{99609F13-0961-2A0B-87BE-DEBD7C9AB7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a:p>
        </p:txBody>
      </p:sp>
      <p:sp>
        <p:nvSpPr>
          <p:cNvPr id="4" name="Espace réservé de la date 3">
            <a:extLst>
              <a:ext uri="{FF2B5EF4-FFF2-40B4-BE49-F238E27FC236}">
                <a16:creationId xmlns:a16="http://schemas.microsoft.com/office/drawing/2014/main" id="{A4BA15A8-4CD9-6487-3F69-24183DF5A0AF}"/>
              </a:ext>
            </a:extLst>
          </p:cNvPr>
          <p:cNvSpPr>
            <a:spLocks noGrp="1"/>
          </p:cNvSpPr>
          <p:nvPr>
            <p:ph type="dt" sz="half" idx="10"/>
          </p:nvPr>
        </p:nvSpPr>
        <p:spPr/>
        <p:txBody>
          <a:bodyPr/>
          <a:lstStyle/>
          <a:p>
            <a:fld id="{76778137-559C-46E7-B2E3-208EABA787ED}" type="datetimeFigureOut">
              <a:rPr lang="en-US" smtClean="0"/>
              <a:t>1/30/2024</a:t>
            </a:fld>
            <a:endParaRPr lang="en-US"/>
          </a:p>
        </p:txBody>
      </p:sp>
      <p:sp>
        <p:nvSpPr>
          <p:cNvPr id="5" name="Espace réservé du pied de page 4">
            <a:extLst>
              <a:ext uri="{FF2B5EF4-FFF2-40B4-BE49-F238E27FC236}">
                <a16:creationId xmlns:a16="http://schemas.microsoft.com/office/drawing/2014/main" id="{ABC6DD16-1EDA-62FD-53A7-7ECD8FC39BF0}"/>
              </a:ext>
            </a:extLst>
          </p:cNvPr>
          <p:cNvSpPr>
            <a:spLocks noGrp="1"/>
          </p:cNvSpPr>
          <p:nvPr>
            <p:ph type="ftr" sz="quarter" idx="11"/>
          </p:nvPr>
        </p:nvSpPr>
        <p:spPr/>
        <p:txBody>
          <a:bodyPr/>
          <a:lstStyle/>
          <a:p>
            <a:endParaRPr lang="en-US"/>
          </a:p>
        </p:txBody>
      </p:sp>
      <p:sp>
        <p:nvSpPr>
          <p:cNvPr id="6" name="Espace réservé du numéro de diapositive 5">
            <a:extLst>
              <a:ext uri="{FF2B5EF4-FFF2-40B4-BE49-F238E27FC236}">
                <a16:creationId xmlns:a16="http://schemas.microsoft.com/office/drawing/2014/main" id="{85959FD9-A39E-968A-2CDB-E0B33EC1B4D2}"/>
              </a:ext>
            </a:extLst>
          </p:cNvPr>
          <p:cNvSpPr>
            <a:spLocks noGrp="1"/>
          </p:cNvSpPr>
          <p:nvPr>
            <p:ph type="sldNum" sz="quarter" idx="12"/>
          </p:nvPr>
        </p:nvSpPr>
        <p:spPr/>
        <p:txBody>
          <a:bodyPr/>
          <a:lstStyle/>
          <a:p>
            <a:fld id="{C87E625A-C94F-4A4A-BD35-580A8926A963}" type="slidenum">
              <a:rPr lang="en-US" smtClean="0"/>
              <a:t>‹N°›</a:t>
            </a:fld>
            <a:endParaRPr lang="en-US"/>
          </a:p>
        </p:txBody>
      </p:sp>
    </p:spTree>
    <p:extLst>
      <p:ext uri="{BB962C8B-B14F-4D97-AF65-F5344CB8AC3E}">
        <p14:creationId xmlns:p14="http://schemas.microsoft.com/office/powerpoint/2010/main" val="3237589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F89C14-4BA9-A79A-85DC-299DC8B53C7E}"/>
              </a:ext>
            </a:extLst>
          </p:cNvPr>
          <p:cNvSpPr>
            <a:spLocks noGrp="1"/>
          </p:cNvSpPr>
          <p:nvPr>
            <p:ph type="title"/>
          </p:nvPr>
        </p:nvSpPr>
        <p:spPr/>
        <p:txBody>
          <a:bodyPr/>
          <a:lstStyle/>
          <a:p>
            <a:r>
              <a:rPr lang="fr-FR"/>
              <a:t>Modifiez le style du titre</a:t>
            </a:r>
            <a:endParaRPr lang="en-US"/>
          </a:p>
        </p:txBody>
      </p:sp>
      <p:sp>
        <p:nvSpPr>
          <p:cNvPr id="3" name="Espace réservé du texte vertical 2">
            <a:extLst>
              <a:ext uri="{FF2B5EF4-FFF2-40B4-BE49-F238E27FC236}">
                <a16:creationId xmlns:a16="http://schemas.microsoft.com/office/drawing/2014/main" id="{683F654C-DD07-A1D9-D8CD-DF0C3165B730}"/>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a:extLst>
              <a:ext uri="{FF2B5EF4-FFF2-40B4-BE49-F238E27FC236}">
                <a16:creationId xmlns:a16="http://schemas.microsoft.com/office/drawing/2014/main" id="{2FA54C19-6FF1-C5EB-5001-1FA8B935A3C1}"/>
              </a:ext>
            </a:extLst>
          </p:cNvPr>
          <p:cNvSpPr>
            <a:spLocks noGrp="1"/>
          </p:cNvSpPr>
          <p:nvPr>
            <p:ph type="dt" sz="half" idx="10"/>
          </p:nvPr>
        </p:nvSpPr>
        <p:spPr/>
        <p:txBody>
          <a:bodyPr/>
          <a:lstStyle/>
          <a:p>
            <a:fld id="{76778137-559C-46E7-B2E3-208EABA787ED}" type="datetimeFigureOut">
              <a:rPr lang="en-US" smtClean="0"/>
              <a:t>1/30/2024</a:t>
            </a:fld>
            <a:endParaRPr lang="en-US"/>
          </a:p>
        </p:txBody>
      </p:sp>
      <p:sp>
        <p:nvSpPr>
          <p:cNvPr id="5" name="Espace réservé du pied de page 4">
            <a:extLst>
              <a:ext uri="{FF2B5EF4-FFF2-40B4-BE49-F238E27FC236}">
                <a16:creationId xmlns:a16="http://schemas.microsoft.com/office/drawing/2014/main" id="{DA7DE6A8-2139-573D-8558-1FD3BB646179}"/>
              </a:ext>
            </a:extLst>
          </p:cNvPr>
          <p:cNvSpPr>
            <a:spLocks noGrp="1"/>
          </p:cNvSpPr>
          <p:nvPr>
            <p:ph type="ftr" sz="quarter" idx="11"/>
          </p:nvPr>
        </p:nvSpPr>
        <p:spPr/>
        <p:txBody>
          <a:bodyPr/>
          <a:lstStyle/>
          <a:p>
            <a:endParaRPr lang="en-US"/>
          </a:p>
        </p:txBody>
      </p:sp>
      <p:sp>
        <p:nvSpPr>
          <p:cNvPr id="6" name="Espace réservé du numéro de diapositive 5">
            <a:extLst>
              <a:ext uri="{FF2B5EF4-FFF2-40B4-BE49-F238E27FC236}">
                <a16:creationId xmlns:a16="http://schemas.microsoft.com/office/drawing/2014/main" id="{D8CA2A5F-3E45-13A4-E03D-637CF135A054}"/>
              </a:ext>
            </a:extLst>
          </p:cNvPr>
          <p:cNvSpPr>
            <a:spLocks noGrp="1"/>
          </p:cNvSpPr>
          <p:nvPr>
            <p:ph type="sldNum" sz="quarter" idx="12"/>
          </p:nvPr>
        </p:nvSpPr>
        <p:spPr/>
        <p:txBody>
          <a:bodyPr/>
          <a:lstStyle/>
          <a:p>
            <a:fld id="{C87E625A-C94F-4A4A-BD35-580A8926A963}" type="slidenum">
              <a:rPr lang="en-US" smtClean="0"/>
              <a:t>‹N°›</a:t>
            </a:fld>
            <a:endParaRPr lang="en-US"/>
          </a:p>
        </p:txBody>
      </p:sp>
    </p:spTree>
    <p:extLst>
      <p:ext uri="{BB962C8B-B14F-4D97-AF65-F5344CB8AC3E}">
        <p14:creationId xmlns:p14="http://schemas.microsoft.com/office/powerpoint/2010/main" val="379038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2FE92671-8A8D-40CC-1009-2C07A03D2CDF}"/>
              </a:ext>
            </a:extLst>
          </p:cNvPr>
          <p:cNvSpPr>
            <a:spLocks noGrp="1"/>
          </p:cNvSpPr>
          <p:nvPr>
            <p:ph type="title" orient="vert"/>
          </p:nvPr>
        </p:nvSpPr>
        <p:spPr>
          <a:xfrm>
            <a:off x="8724900" y="365125"/>
            <a:ext cx="2628900" cy="5811838"/>
          </a:xfrm>
        </p:spPr>
        <p:txBody>
          <a:bodyPr vert="eaVert"/>
          <a:lstStyle/>
          <a:p>
            <a:r>
              <a:rPr lang="fr-FR"/>
              <a:t>Modifiez le style du titre</a:t>
            </a:r>
            <a:endParaRPr lang="en-US"/>
          </a:p>
        </p:txBody>
      </p:sp>
      <p:sp>
        <p:nvSpPr>
          <p:cNvPr id="3" name="Espace réservé du texte vertical 2">
            <a:extLst>
              <a:ext uri="{FF2B5EF4-FFF2-40B4-BE49-F238E27FC236}">
                <a16:creationId xmlns:a16="http://schemas.microsoft.com/office/drawing/2014/main" id="{8DEC76BD-A6FA-5D44-2B4A-3009EAF55206}"/>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a:extLst>
              <a:ext uri="{FF2B5EF4-FFF2-40B4-BE49-F238E27FC236}">
                <a16:creationId xmlns:a16="http://schemas.microsoft.com/office/drawing/2014/main" id="{F4169878-90BE-6BFC-1205-9304EE5A6E87}"/>
              </a:ext>
            </a:extLst>
          </p:cNvPr>
          <p:cNvSpPr>
            <a:spLocks noGrp="1"/>
          </p:cNvSpPr>
          <p:nvPr>
            <p:ph type="dt" sz="half" idx="10"/>
          </p:nvPr>
        </p:nvSpPr>
        <p:spPr/>
        <p:txBody>
          <a:bodyPr/>
          <a:lstStyle/>
          <a:p>
            <a:fld id="{76778137-559C-46E7-B2E3-208EABA787ED}" type="datetimeFigureOut">
              <a:rPr lang="en-US" smtClean="0"/>
              <a:t>1/30/2024</a:t>
            </a:fld>
            <a:endParaRPr lang="en-US"/>
          </a:p>
        </p:txBody>
      </p:sp>
      <p:sp>
        <p:nvSpPr>
          <p:cNvPr id="5" name="Espace réservé du pied de page 4">
            <a:extLst>
              <a:ext uri="{FF2B5EF4-FFF2-40B4-BE49-F238E27FC236}">
                <a16:creationId xmlns:a16="http://schemas.microsoft.com/office/drawing/2014/main" id="{442BAE85-F0F7-4EAD-638C-F9646E881F0D}"/>
              </a:ext>
            </a:extLst>
          </p:cNvPr>
          <p:cNvSpPr>
            <a:spLocks noGrp="1"/>
          </p:cNvSpPr>
          <p:nvPr>
            <p:ph type="ftr" sz="quarter" idx="11"/>
          </p:nvPr>
        </p:nvSpPr>
        <p:spPr/>
        <p:txBody>
          <a:bodyPr/>
          <a:lstStyle/>
          <a:p>
            <a:endParaRPr lang="en-US"/>
          </a:p>
        </p:txBody>
      </p:sp>
      <p:sp>
        <p:nvSpPr>
          <p:cNvPr id="6" name="Espace réservé du numéro de diapositive 5">
            <a:extLst>
              <a:ext uri="{FF2B5EF4-FFF2-40B4-BE49-F238E27FC236}">
                <a16:creationId xmlns:a16="http://schemas.microsoft.com/office/drawing/2014/main" id="{4D1865C6-3B62-0430-A63B-54BF7F5168FF}"/>
              </a:ext>
            </a:extLst>
          </p:cNvPr>
          <p:cNvSpPr>
            <a:spLocks noGrp="1"/>
          </p:cNvSpPr>
          <p:nvPr>
            <p:ph type="sldNum" sz="quarter" idx="12"/>
          </p:nvPr>
        </p:nvSpPr>
        <p:spPr/>
        <p:txBody>
          <a:bodyPr/>
          <a:lstStyle/>
          <a:p>
            <a:fld id="{C87E625A-C94F-4A4A-BD35-580A8926A963}" type="slidenum">
              <a:rPr lang="en-US" smtClean="0"/>
              <a:t>‹N°›</a:t>
            </a:fld>
            <a:endParaRPr lang="en-US"/>
          </a:p>
        </p:txBody>
      </p:sp>
    </p:spTree>
    <p:extLst>
      <p:ext uri="{BB962C8B-B14F-4D97-AF65-F5344CB8AC3E}">
        <p14:creationId xmlns:p14="http://schemas.microsoft.com/office/powerpoint/2010/main" val="16355630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1B4BDCD-CBDC-C7F7-BE16-FC15FE65DD17}"/>
              </a:ext>
            </a:extLst>
          </p:cNvPr>
          <p:cNvSpPr>
            <a:spLocks noGrp="1"/>
          </p:cNvSpPr>
          <p:nvPr>
            <p:ph type="title"/>
          </p:nvPr>
        </p:nvSpPr>
        <p:spPr/>
        <p:txBody>
          <a:bodyPr/>
          <a:lstStyle/>
          <a:p>
            <a:r>
              <a:rPr lang="fr-FR"/>
              <a:t>Modifiez le style du titre</a:t>
            </a:r>
            <a:endParaRPr lang="en-US"/>
          </a:p>
        </p:txBody>
      </p:sp>
      <p:sp>
        <p:nvSpPr>
          <p:cNvPr id="3" name="Espace réservé du contenu 2">
            <a:extLst>
              <a:ext uri="{FF2B5EF4-FFF2-40B4-BE49-F238E27FC236}">
                <a16:creationId xmlns:a16="http://schemas.microsoft.com/office/drawing/2014/main" id="{278F4E96-0DA8-D102-529D-B4923DFE27A9}"/>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a:extLst>
              <a:ext uri="{FF2B5EF4-FFF2-40B4-BE49-F238E27FC236}">
                <a16:creationId xmlns:a16="http://schemas.microsoft.com/office/drawing/2014/main" id="{9F9DB098-39C7-A2F1-6D9C-C4717B1E7B56}"/>
              </a:ext>
            </a:extLst>
          </p:cNvPr>
          <p:cNvSpPr>
            <a:spLocks noGrp="1"/>
          </p:cNvSpPr>
          <p:nvPr>
            <p:ph type="dt" sz="half" idx="10"/>
          </p:nvPr>
        </p:nvSpPr>
        <p:spPr/>
        <p:txBody>
          <a:bodyPr/>
          <a:lstStyle/>
          <a:p>
            <a:fld id="{76778137-559C-46E7-B2E3-208EABA787ED}" type="datetimeFigureOut">
              <a:rPr lang="en-US" smtClean="0"/>
              <a:t>1/30/2024</a:t>
            </a:fld>
            <a:endParaRPr lang="en-US"/>
          </a:p>
        </p:txBody>
      </p:sp>
      <p:sp>
        <p:nvSpPr>
          <p:cNvPr id="5" name="Espace réservé du pied de page 4">
            <a:extLst>
              <a:ext uri="{FF2B5EF4-FFF2-40B4-BE49-F238E27FC236}">
                <a16:creationId xmlns:a16="http://schemas.microsoft.com/office/drawing/2014/main" id="{955D2841-4683-BFFE-CCD6-BE94D09E24FB}"/>
              </a:ext>
            </a:extLst>
          </p:cNvPr>
          <p:cNvSpPr>
            <a:spLocks noGrp="1"/>
          </p:cNvSpPr>
          <p:nvPr>
            <p:ph type="ftr" sz="quarter" idx="11"/>
          </p:nvPr>
        </p:nvSpPr>
        <p:spPr/>
        <p:txBody>
          <a:bodyPr/>
          <a:lstStyle/>
          <a:p>
            <a:endParaRPr lang="en-US"/>
          </a:p>
        </p:txBody>
      </p:sp>
      <p:sp>
        <p:nvSpPr>
          <p:cNvPr id="6" name="Espace réservé du numéro de diapositive 5">
            <a:extLst>
              <a:ext uri="{FF2B5EF4-FFF2-40B4-BE49-F238E27FC236}">
                <a16:creationId xmlns:a16="http://schemas.microsoft.com/office/drawing/2014/main" id="{94ACD64D-9EC6-7D44-826B-FCC61230D8CF}"/>
              </a:ext>
            </a:extLst>
          </p:cNvPr>
          <p:cNvSpPr>
            <a:spLocks noGrp="1"/>
          </p:cNvSpPr>
          <p:nvPr>
            <p:ph type="sldNum" sz="quarter" idx="12"/>
          </p:nvPr>
        </p:nvSpPr>
        <p:spPr/>
        <p:txBody>
          <a:bodyPr/>
          <a:lstStyle/>
          <a:p>
            <a:fld id="{C87E625A-C94F-4A4A-BD35-580A8926A963}" type="slidenum">
              <a:rPr lang="en-US" smtClean="0"/>
              <a:t>‹N°›</a:t>
            </a:fld>
            <a:endParaRPr lang="en-US"/>
          </a:p>
        </p:txBody>
      </p:sp>
    </p:spTree>
    <p:extLst>
      <p:ext uri="{BB962C8B-B14F-4D97-AF65-F5344CB8AC3E}">
        <p14:creationId xmlns:p14="http://schemas.microsoft.com/office/powerpoint/2010/main" val="3643186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B5829A-48FF-FD42-8E0D-55B22B81CF49}"/>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US"/>
          </a:p>
        </p:txBody>
      </p:sp>
      <p:sp>
        <p:nvSpPr>
          <p:cNvPr id="3" name="Espace réservé du texte 2">
            <a:extLst>
              <a:ext uri="{FF2B5EF4-FFF2-40B4-BE49-F238E27FC236}">
                <a16:creationId xmlns:a16="http://schemas.microsoft.com/office/drawing/2014/main" id="{63EA7971-E4C3-2E65-19F7-484B9D841D4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DB986F54-FE94-EE72-8CD9-3F3EB2E8296E}"/>
              </a:ext>
            </a:extLst>
          </p:cNvPr>
          <p:cNvSpPr>
            <a:spLocks noGrp="1"/>
          </p:cNvSpPr>
          <p:nvPr>
            <p:ph type="dt" sz="half" idx="10"/>
          </p:nvPr>
        </p:nvSpPr>
        <p:spPr/>
        <p:txBody>
          <a:bodyPr/>
          <a:lstStyle/>
          <a:p>
            <a:fld id="{76778137-559C-46E7-B2E3-208EABA787ED}" type="datetimeFigureOut">
              <a:rPr lang="en-US" smtClean="0"/>
              <a:t>1/30/2024</a:t>
            </a:fld>
            <a:endParaRPr lang="en-US"/>
          </a:p>
        </p:txBody>
      </p:sp>
      <p:sp>
        <p:nvSpPr>
          <p:cNvPr id="5" name="Espace réservé du pied de page 4">
            <a:extLst>
              <a:ext uri="{FF2B5EF4-FFF2-40B4-BE49-F238E27FC236}">
                <a16:creationId xmlns:a16="http://schemas.microsoft.com/office/drawing/2014/main" id="{164BFD0D-E259-AC65-B728-D61CD61C5323}"/>
              </a:ext>
            </a:extLst>
          </p:cNvPr>
          <p:cNvSpPr>
            <a:spLocks noGrp="1"/>
          </p:cNvSpPr>
          <p:nvPr>
            <p:ph type="ftr" sz="quarter" idx="11"/>
          </p:nvPr>
        </p:nvSpPr>
        <p:spPr/>
        <p:txBody>
          <a:bodyPr/>
          <a:lstStyle/>
          <a:p>
            <a:endParaRPr lang="en-US"/>
          </a:p>
        </p:txBody>
      </p:sp>
      <p:sp>
        <p:nvSpPr>
          <p:cNvPr id="6" name="Espace réservé du numéro de diapositive 5">
            <a:extLst>
              <a:ext uri="{FF2B5EF4-FFF2-40B4-BE49-F238E27FC236}">
                <a16:creationId xmlns:a16="http://schemas.microsoft.com/office/drawing/2014/main" id="{7ED30246-10DF-17F8-8B4E-400B537E1D91}"/>
              </a:ext>
            </a:extLst>
          </p:cNvPr>
          <p:cNvSpPr>
            <a:spLocks noGrp="1"/>
          </p:cNvSpPr>
          <p:nvPr>
            <p:ph type="sldNum" sz="quarter" idx="12"/>
          </p:nvPr>
        </p:nvSpPr>
        <p:spPr/>
        <p:txBody>
          <a:bodyPr/>
          <a:lstStyle/>
          <a:p>
            <a:fld id="{C87E625A-C94F-4A4A-BD35-580A8926A963}" type="slidenum">
              <a:rPr lang="en-US" smtClean="0"/>
              <a:t>‹N°›</a:t>
            </a:fld>
            <a:endParaRPr lang="en-US"/>
          </a:p>
        </p:txBody>
      </p:sp>
    </p:spTree>
    <p:extLst>
      <p:ext uri="{BB962C8B-B14F-4D97-AF65-F5344CB8AC3E}">
        <p14:creationId xmlns:p14="http://schemas.microsoft.com/office/powerpoint/2010/main" val="2945600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A78DFD-75D3-9E2C-86B0-CBBAC405784A}"/>
              </a:ext>
            </a:extLst>
          </p:cNvPr>
          <p:cNvSpPr>
            <a:spLocks noGrp="1"/>
          </p:cNvSpPr>
          <p:nvPr>
            <p:ph type="title"/>
          </p:nvPr>
        </p:nvSpPr>
        <p:spPr/>
        <p:txBody>
          <a:bodyPr/>
          <a:lstStyle/>
          <a:p>
            <a:r>
              <a:rPr lang="fr-FR"/>
              <a:t>Modifiez le style du titre</a:t>
            </a:r>
            <a:endParaRPr lang="en-US"/>
          </a:p>
        </p:txBody>
      </p:sp>
      <p:sp>
        <p:nvSpPr>
          <p:cNvPr id="3" name="Espace réservé du contenu 2">
            <a:extLst>
              <a:ext uri="{FF2B5EF4-FFF2-40B4-BE49-F238E27FC236}">
                <a16:creationId xmlns:a16="http://schemas.microsoft.com/office/drawing/2014/main" id="{EBC9C900-C59C-77A8-71A3-0460D2164688}"/>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contenu 3">
            <a:extLst>
              <a:ext uri="{FF2B5EF4-FFF2-40B4-BE49-F238E27FC236}">
                <a16:creationId xmlns:a16="http://schemas.microsoft.com/office/drawing/2014/main" id="{02B49DD3-0DC1-D7B2-1EC9-5282C24624A6}"/>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e la date 4">
            <a:extLst>
              <a:ext uri="{FF2B5EF4-FFF2-40B4-BE49-F238E27FC236}">
                <a16:creationId xmlns:a16="http://schemas.microsoft.com/office/drawing/2014/main" id="{63EDF3FF-BBA7-50C4-5EBD-0BBF43280650}"/>
              </a:ext>
            </a:extLst>
          </p:cNvPr>
          <p:cNvSpPr>
            <a:spLocks noGrp="1"/>
          </p:cNvSpPr>
          <p:nvPr>
            <p:ph type="dt" sz="half" idx="10"/>
          </p:nvPr>
        </p:nvSpPr>
        <p:spPr/>
        <p:txBody>
          <a:bodyPr/>
          <a:lstStyle/>
          <a:p>
            <a:fld id="{76778137-559C-46E7-B2E3-208EABA787ED}" type="datetimeFigureOut">
              <a:rPr lang="en-US" smtClean="0"/>
              <a:t>1/30/2024</a:t>
            </a:fld>
            <a:endParaRPr lang="en-US"/>
          </a:p>
        </p:txBody>
      </p:sp>
      <p:sp>
        <p:nvSpPr>
          <p:cNvPr id="6" name="Espace réservé du pied de page 5">
            <a:extLst>
              <a:ext uri="{FF2B5EF4-FFF2-40B4-BE49-F238E27FC236}">
                <a16:creationId xmlns:a16="http://schemas.microsoft.com/office/drawing/2014/main" id="{C55C3634-F40C-DF5D-C8CC-5A4814AB2A2E}"/>
              </a:ext>
            </a:extLst>
          </p:cNvPr>
          <p:cNvSpPr>
            <a:spLocks noGrp="1"/>
          </p:cNvSpPr>
          <p:nvPr>
            <p:ph type="ftr" sz="quarter" idx="11"/>
          </p:nvPr>
        </p:nvSpPr>
        <p:spPr/>
        <p:txBody>
          <a:bodyPr/>
          <a:lstStyle/>
          <a:p>
            <a:endParaRPr lang="en-US"/>
          </a:p>
        </p:txBody>
      </p:sp>
      <p:sp>
        <p:nvSpPr>
          <p:cNvPr id="7" name="Espace réservé du numéro de diapositive 6">
            <a:extLst>
              <a:ext uri="{FF2B5EF4-FFF2-40B4-BE49-F238E27FC236}">
                <a16:creationId xmlns:a16="http://schemas.microsoft.com/office/drawing/2014/main" id="{5C0D406B-39D2-667A-A5DB-E1FADE65AD89}"/>
              </a:ext>
            </a:extLst>
          </p:cNvPr>
          <p:cNvSpPr>
            <a:spLocks noGrp="1"/>
          </p:cNvSpPr>
          <p:nvPr>
            <p:ph type="sldNum" sz="quarter" idx="12"/>
          </p:nvPr>
        </p:nvSpPr>
        <p:spPr/>
        <p:txBody>
          <a:bodyPr/>
          <a:lstStyle/>
          <a:p>
            <a:fld id="{C87E625A-C94F-4A4A-BD35-580A8926A963}" type="slidenum">
              <a:rPr lang="en-US" smtClean="0"/>
              <a:t>‹N°›</a:t>
            </a:fld>
            <a:endParaRPr lang="en-US"/>
          </a:p>
        </p:txBody>
      </p:sp>
    </p:spTree>
    <p:extLst>
      <p:ext uri="{BB962C8B-B14F-4D97-AF65-F5344CB8AC3E}">
        <p14:creationId xmlns:p14="http://schemas.microsoft.com/office/powerpoint/2010/main" val="1840075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86EAC3-A232-6114-CF37-DD589756E4BD}"/>
              </a:ext>
            </a:extLst>
          </p:cNvPr>
          <p:cNvSpPr>
            <a:spLocks noGrp="1"/>
          </p:cNvSpPr>
          <p:nvPr>
            <p:ph type="title"/>
          </p:nvPr>
        </p:nvSpPr>
        <p:spPr>
          <a:xfrm>
            <a:off x="839788" y="365125"/>
            <a:ext cx="10515600" cy="1325563"/>
          </a:xfrm>
        </p:spPr>
        <p:txBody>
          <a:bodyPr/>
          <a:lstStyle/>
          <a:p>
            <a:r>
              <a:rPr lang="fr-FR"/>
              <a:t>Modifiez le style du titre</a:t>
            </a:r>
            <a:endParaRPr lang="en-US"/>
          </a:p>
        </p:txBody>
      </p:sp>
      <p:sp>
        <p:nvSpPr>
          <p:cNvPr id="3" name="Espace réservé du texte 2">
            <a:extLst>
              <a:ext uri="{FF2B5EF4-FFF2-40B4-BE49-F238E27FC236}">
                <a16:creationId xmlns:a16="http://schemas.microsoft.com/office/drawing/2014/main" id="{C5234179-6EFB-6820-913E-D7AF5C3491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2A6F1FF7-49A6-154D-D210-177571CEEEE2}"/>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u texte 4">
            <a:extLst>
              <a:ext uri="{FF2B5EF4-FFF2-40B4-BE49-F238E27FC236}">
                <a16:creationId xmlns:a16="http://schemas.microsoft.com/office/drawing/2014/main" id="{381DE25D-BFE0-07F2-B7C3-15D27ED00B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5D2677FF-EE08-2AA5-0BE2-D3C0A24DF7C1}"/>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Espace réservé de la date 6">
            <a:extLst>
              <a:ext uri="{FF2B5EF4-FFF2-40B4-BE49-F238E27FC236}">
                <a16:creationId xmlns:a16="http://schemas.microsoft.com/office/drawing/2014/main" id="{B43472E9-35FD-3D02-10EB-C2431C97A1F6}"/>
              </a:ext>
            </a:extLst>
          </p:cNvPr>
          <p:cNvSpPr>
            <a:spLocks noGrp="1"/>
          </p:cNvSpPr>
          <p:nvPr>
            <p:ph type="dt" sz="half" idx="10"/>
          </p:nvPr>
        </p:nvSpPr>
        <p:spPr/>
        <p:txBody>
          <a:bodyPr/>
          <a:lstStyle/>
          <a:p>
            <a:fld id="{76778137-559C-46E7-B2E3-208EABA787ED}" type="datetimeFigureOut">
              <a:rPr lang="en-US" smtClean="0"/>
              <a:t>1/30/2024</a:t>
            </a:fld>
            <a:endParaRPr lang="en-US"/>
          </a:p>
        </p:txBody>
      </p:sp>
      <p:sp>
        <p:nvSpPr>
          <p:cNvPr id="8" name="Espace réservé du pied de page 7">
            <a:extLst>
              <a:ext uri="{FF2B5EF4-FFF2-40B4-BE49-F238E27FC236}">
                <a16:creationId xmlns:a16="http://schemas.microsoft.com/office/drawing/2014/main" id="{507F34E6-DA08-2189-A759-42F0DE3E6B0E}"/>
              </a:ext>
            </a:extLst>
          </p:cNvPr>
          <p:cNvSpPr>
            <a:spLocks noGrp="1"/>
          </p:cNvSpPr>
          <p:nvPr>
            <p:ph type="ftr" sz="quarter" idx="11"/>
          </p:nvPr>
        </p:nvSpPr>
        <p:spPr/>
        <p:txBody>
          <a:bodyPr/>
          <a:lstStyle/>
          <a:p>
            <a:endParaRPr lang="en-US"/>
          </a:p>
        </p:txBody>
      </p:sp>
      <p:sp>
        <p:nvSpPr>
          <p:cNvPr id="9" name="Espace réservé du numéro de diapositive 8">
            <a:extLst>
              <a:ext uri="{FF2B5EF4-FFF2-40B4-BE49-F238E27FC236}">
                <a16:creationId xmlns:a16="http://schemas.microsoft.com/office/drawing/2014/main" id="{066BC2A2-74C8-BAA6-D1A7-C00541F1653B}"/>
              </a:ext>
            </a:extLst>
          </p:cNvPr>
          <p:cNvSpPr>
            <a:spLocks noGrp="1"/>
          </p:cNvSpPr>
          <p:nvPr>
            <p:ph type="sldNum" sz="quarter" idx="12"/>
          </p:nvPr>
        </p:nvSpPr>
        <p:spPr/>
        <p:txBody>
          <a:bodyPr/>
          <a:lstStyle/>
          <a:p>
            <a:fld id="{C87E625A-C94F-4A4A-BD35-580A8926A963}" type="slidenum">
              <a:rPr lang="en-US" smtClean="0"/>
              <a:t>‹N°›</a:t>
            </a:fld>
            <a:endParaRPr lang="en-US"/>
          </a:p>
        </p:txBody>
      </p:sp>
    </p:spTree>
    <p:extLst>
      <p:ext uri="{BB962C8B-B14F-4D97-AF65-F5344CB8AC3E}">
        <p14:creationId xmlns:p14="http://schemas.microsoft.com/office/powerpoint/2010/main" val="627630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93CFD8-A195-E38E-8659-E3656BD801EE}"/>
              </a:ext>
            </a:extLst>
          </p:cNvPr>
          <p:cNvSpPr>
            <a:spLocks noGrp="1"/>
          </p:cNvSpPr>
          <p:nvPr>
            <p:ph type="title"/>
          </p:nvPr>
        </p:nvSpPr>
        <p:spPr/>
        <p:txBody>
          <a:bodyPr/>
          <a:lstStyle/>
          <a:p>
            <a:r>
              <a:rPr lang="fr-FR"/>
              <a:t>Modifiez le style du titre</a:t>
            </a:r>
            <a:endParaRPr lang="en-US"/>
          </a:p>
        </p:txBody>
      </p:sp>
      <p:sp>
        <p:nvSpPr>
          <p:cNvPr id="3" name="Espace réservé de la date 2">
            <a:extLst>
              <a:ext uri="{FF2B5EF4-FFF2-40B4-BE49-F238E27FC236}">
                <a16:creationId xmlns:a16="http://schemas.microsoft.com/office/drawing/2014/main" id="{CA96557B-1359-5CAE-0225-F9EFA7FA20F4}"/>
              </a:ext>
            </a:extLst>
          </p:cNvPr>
          <p:cNvSpPr>
            <a:spLocks noGrp="1"/>
          </p:cNvSpPr>
          <p:nvPr>
            <p:ph type="dt" sz="half" idx="10"/>
          </p:nvPr>
        </p:nvSpPr>
        <p:spPr/>
        <p:txBody>
          <a:bodyPr/>
          <a:lstStyle/>
          <a:p>
            <a:fld id="{76778137-559C-46E7-B2E3-208EABA787ED}" type="datetimeFigureOut">
              <a:rPr lang="en-US" smtClean="0"/>
              <a:t>1/30/2024</a:t>
            </a:fld>
            <a:endParaRPr lang="en-US"/>
          </a:p>
        </p:txBody>
      </p:sp>
      <p:sp>
        <p:nvSpPr>
          <p:cNvPr id="4" name="Espace réservé du pied de page 3">
            <a:extLst>
              <a:ext uri="{FF2B5EF4-FFF2-40B4-BE49-F238E27FC236}">
                <a16:creationId xmlns:a16="http://schemas.microsoft.com/office/drawing/2014/main" id="{E2E4D65E-4B75-93A3-472C-00C5A12341D3}"/>
              </a:ext>
            </a:extLst>
          </p:cNvPr>
          <p:cNvSpPr>
            <a:spLocks noGrp="1"/>
          </p:cNvSpPr>
          <p:nvPr>
            <p:ph type="ftr" sz="quarter" idx="11"/>
          </p:nvPr>
        </p:nvSpPr>
        <p:spPr/>
        <p:txBody>
          <a:bodyPr/>
          <a:lstStyle/>
          <a:p>
            <a:endParaRPr lang="en-US"/>
          </a:p>
        </p:txBody>
      </p:sp>
      <p:sp>
        <p:nvSpPr>
          <p:cNvPr id="5" name="Espace réservé du numéro de diapositive 4">
            <a:extLst>
              <a:ext uri="{FF2B5EF4-FFF2-40B4-BE49-F238E27FC236}">
                <a16:creationId xmlns:a16="http://schemas.microsoft.com/office/drawing/2014/main" id="{0C23EE4E-F40B-36EF-3D0F-00ADDCD957F8}"/>
              </a:ext>
            </a:extLst>
          </p:cNvPr>
          <p:cNvSpPr>
            <a:spLocks noGrp="1"/>
          </p:cNvSpPr>
          <p:nvPr>
            <p:ph type="sldNum" sz="quarter" idx="12"/>
          </p:nvPr>
        </p:nvSpPr>
        <p:spPr/>
        <p:txBody>
          <a:bodyPr/>
          <a:lstStyle/>
          <a:p>
            <a:fld id="{C87E625A-C94F-4A4A-BD35-580A8926A963}" type="slidenum">
              <a:rPr lang="en-US" smtClean="0"/>
              <a:t>‹N°›</a:t>
            </a:fld>
            <a:endParaRPr lang="en-US"/>
          </a:p>
        </p:txBody>
      </p:sp>
    </p:spTree>
    <p:extLst>
      <p:ext uri="{BB962C8B-B14F-4D97-AF65-F5344CB8AC3E}">
        <p14:creationId xmlns:p14="http://schemas.microsoft.com/office/powerpoint/2010/main" val="4262657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35424EEC-B04E-3521-CFBC-4DF677A66C5E}"/>
              </a:ext>
            </a:extLst>
          </p:cNvPr>
          <p:cNvSpPr>
            <a:spLocks noGrp="1"/>
          </p:cNvSpPr>
          <p:nvPr>
            <p:ph type="dt" sz="half" idx="10"/>
          </p:nvPr>
        </p:nvSpPr>
        <p:spPr/>
        <p:txBody>
          <a:bodyPr/>
          <a:lstStyle/>
          <a:p>
            <a:fld id="{76778137-559C-46E7-B2E3-208EABA787ED}" type="datetimeFigureOut">
              <a:rPr lang="en-US" smtClean="0"/>
              <a:t>1/30/2024</a:t>
            </a:fld>
            <a:endParaRPr lang="en-US"/>
          </a:p>
        </p:txBody>
      </p:sp>
      <p:sp>
        <p:nvSpPr>
          <p:cNvPr id="3" name="Espace réservé du pied de page 2">
            <a:extLst>
              <a:ext uri="{FF2B5EF4-FFF2-40B4-BE49-F238E27FC236}">
                <a16:creationId xmlns:a16="http://schemas.microsoft.com/office/drawing/2014/main" id="{59EAC046-6E62-5916-48F7-263F4A1D3BB2}"/>
              </a:ext>
            </a:extLst>
          </p:cNvPr>
          <p:cNvSpPr>
            <a:spLocks noGrp="1"/>
          </p:cNvSpPr>
          <p:nvPr>
            <p:ph type="ftr" sz="quarter" idx="11"/>
          </p:nvPr>
        </p:nvSpPr>
        <p:spPr/>
        <p:txBody>
          <a:bodyPr/>
          <a:lstStyle/>
          <a:p>
            <a:endParaRPr lang="en-US"/>
          </a:p>
        </p:txBody>
      </p:sp>
      <p:sp>
        <p:nvSpPr>
          <p:cNvPr id="4" name="Espace réservé du numéro de diapositive 3">
            <a:extLst>
              <a:ext uri="{FF2B5EF4-FFF2-40B4-BE49-F238E27FC236}">
                <a16:creationId xmlns:a16="http://schemas.microsoft.com/office/drawing/2014/main" id="{5951F39B-CCAD-D24A-9616-E0D6979AD7E8}"/>
              </a:ext>
            </a:extLst>
          </p:cNvPr>
          <p:cNvSpPr>
            <a:spLocks noGrp="1"/>
          </p:cNvSpPr>
          <p:nvPr>
            <p:ph type="sldNum" sz="quarter" idx="12"/>
          </p:nvPr>
        </p:nvSpPr>
        <p:spPr/>
        <p:txBody>
          <a:bodyPr/>
          <a:lstStyle/>
          <a:p>
            <a:fld id="{C87E625A-C94F-4A4A-BD35-580A8926A963}" type="slidenum">
              <a:rPr lang="en-US" smtClean="0"/>
              <a:t>‹N°›</a:t>
            </a:fld>
            <a:endParaRPr lang="en-US"/>
          </a:p>
        </p:txBody>
      </p:sp>
    </p:spTree>
    <p:extLst>
      <p:ext uri="{BB962C8B-B14F-4D97-AF65-F5344CB8AC3E}">
        <p14:creationId xmlns:p14="http://schemas.microsoft.com/office/powerpoint/2010/main" val="2305777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2BF79C-91A4-6CC7-6BF6-75495698F66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a:p>
        </p:txBody>
      </p:sp>
      <p:sp>
        <p:nvSpPr>
          <p:cNvPr id="3" name="Espace réservé du contenu 2">
            <a:extLst>
              <a:ext uri="{FF2B5EF4-FFF2-40B4-BE49-F238E27FC236}">
                <a16:creationId xmlns:a16="http://schemas.microsoft.com/office/drawing/2014/main" id="{3CE73F77-7C44-6CD0-5F08-A786AB698D4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texte 3">
            <a:extLst>
              <a:ext uri="{FF2B5EF4-FFF2-40B4-BE49-F238E27FC236}">
                <a16:creationId xmlns:a16="http://schemas.microsoft.com/office/drawing/2014/main" id="{A562D77C-978B-C87E-672D-91334DC56D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8D0BF4B-3675-2BDB-19FB-B6082CF03FB5}"/>
              </a:ext>
            </a:extLst>
          </p:cNvPr>
          <p:cNvSpPr>
            <a:spLocks noGrp="1"/>
          </p:cNvSpPr>
          <p:nvPr>
            <p:ph type="dt" sz="half" idx="10"/>
          </p:nvPr>
        </p:nvSpPr>
        <p:spPr/>
        <p:txBody>
          <a:bodyPr/>
          <a:lstStyle/>
          <a:p>
            <a:fld id="{76778137-559C-46E7-B2E3-208EABA787ED}" type="datetimeFigureOut">
              <a:rPr lang="en-US" smtClean="0"/>
              <a:t>1/30/2024</a:t>
            </a:fld>
            <a:endParaRPr lang="en-US"/>
          </a:p>
        </p:txBody>
      </p:sp>
      <p:sp>
        <p:nvSpPr>
          <p:cNvPr id="6" name="Espace réservé du pied de page 5">
            <a:extLst>
              <a:ext uri="{FF2B5EF4-FFF2-40B4-BE49-F238E27FC236}">
                <a16:creationId xmlns:a16="http://schemas.microsoft.com/office/drawing/2014/main" id="{F70B3C2F-6CF6-08AF-80C0-2BD4DA26211A}"/>
              </a:ext>
            </a:extLst>
          </p:cNvPr>
          <p:cNvSpPr>
            <a:spLocks noGrp="1"/>
          </p:cNvSpPr>
          <p:nvPr>
            <p:ph type="ftr" sz="quarter" idx="11"/>
          </p:nvPr>
        </p:nvSpPr>
        <p:spPr/>
        <p:txBody>
          <a:bodyPr/>
          <a:lstStyle/>
          <a:p>
            <a:endParaRPr lang="en-US"/>
          </a:p>
        </p:txBody>
      </p:sp>
      <p:sp>
        <p:nvSpPr>
          <p:cNvPr id="7" name="Espace réservé du numéro de diapositive 6">
            <a:extLst>
              <a:ext uri="{FF2B5EF4-FFF2-40B4-BE49-F238E27FC236}">
                <a16:creationId xmlns:a16="http://schemas.microsoft.com/office/drawing/2014/main" id="{B5D6AC66-C5CB-7577-289A-D65BA1C23099}"/>
              </a:ext>
            </a:extLst>
          </p:cNvPr>
          <p:cNvSpPr>
            <a:spLocks noGrp="1"/>
          </p:cNvSpPr>
          <p:nvPr>
            <p:ph type="sldNum" sz="quarter" idx="12"/>
          </p:nvPr>
        </p:nvSpPr>
        <p:spPr/>
        <p:txBody>
          <a:bodyPr/>
          <a:lstStyle/>
          <a:p>
            <a:fld id="{C87E625A-C94F-4A4A-BD35-580A8926A963}" type="slidenum">
              <a:rPr lang="en-US" smtClean="0"/>
              <a:t>‹N°›</a:t>
            </a:fld>
            <a:endParaRPr lang="en-US"/>
          </a:p>
        </p:txBody>
      </p:sp>
    </p:spTree>
    <p:extLst>
      <p:ext uri="{BB962C8B-B14F-4D97-AF65-F5344CB8AC3E}">
        <p14:creationId xmlns:p14="http://schemas.microsoft.com/office/powerpoint/2010/main" val="2631365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E0F923-4E34-AC88-1A96-F5A6A8239D9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a:p>
        </p:txBody>
      </p:sp>
      <p:sp>
        <p:nvSpPr>
          <p:cNvPr id="3" name="Espace réservé pour une image  2">
            <a:extLst>
              <a:ext uri="{FF2B5EF4-FFF2-40B4-BE49-F238E27FC236}">
                <a16:creationId xmlns:a16="http://schemas.microsoft.com/office/drawing/2014/main" id="{A9A7310A-0248-6078-5C35-ABAD1ECF50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Espace réservé du texte 3">
            <a:extLst>
              <a:ext uri="{FF2B5EF4-FFF2-40B4-BE49-F238E27FC236}">
                <a16:creationId xmlns:a16="http://schemas.microsoft.com/office/drawing/2014/main" id="{E2F9FA67-3D72-DE76-3716-D980051762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8BAA9142-C1FA-4467-31C3-361DF3F99FB2}"/>
              </a:ext>
            </a:extLst>
          </p:cNvPr>
          <p:cNvSpPr>
            <a:spLocks noGrp="1"/>
          </p:cNvSpPr>
          <p:nvPr>
            <p:ph type="dt" sz="half" idx="10"/>
          </p:nvPr>
        </p:nvSpPr>
        <p:spPr/>
        <p:txBody>
          <a:bodyPr/>
          <a:lstStyle/>
          <a:p>
            <a:fld id="{76778137-559C-46E7-B2E3-208EABA787ED}" type="datetimeFigureOut">
              <a:rPr lang="en-US" smtClean="0"/>
              <a:t>1/30/2024</a:t>
            </a:fld>
            <a:endParaRPr lang="en-US"/>
          </a:p>
        </p:txBody>
      </p:sp>
      <p:sp>
        <p:nvSpPr>
          <p:cNvPr id="6" name="Espace réservé du pied de page 5">
            <a:extLst>
              <a:ext uri="{FF2B5EF4-FFF2-40B4-BE49-F238E27FC236}">
                <a16:creationId xmlns:a16="http://schemas.microsoft.com/office/drawing/2014/main" id="{03CE4EA8-DA87-7CCF-F97F-7183D79B4505}"/>
              </a:ext>
            </a:extLst>
          </p:cNvPr>
          <p:cNvSpPr>
            <a:spLocks noGrp="1"/>
          </p:cNvSpPr>
          <p:nvPr>
            <p:ph type="ftr" sz="quarter" idx="11"/>
          </p:nvPr>
        </p:nvSpPr>
        <p:spPr/>
        <p:txBody>
          <a:bodyPr/>
          <a:lstStyle/>
          <a:p>
            <a:endParaRPr lang="en-US"/>
          </a:p>
        </p:txBody>
      </p:sp>
      <p:sp>
        <p:nvSpPr>
          <p:cNvPr id="7" name="Espace réservé du numéro de diapositive 6">
            <a:extLst>
              <a:ext uri="{FF2B5EF4-FFF2-40B4-BE49-F238E27FC236}">
                <a16:creationId xmlns:a16="http://schemas.microsoft.com/office/drawing/2014/main" id="{1E448ACE-92FC-3DAD-DB92-8ABF43E58EFA}"/>
              </a:ext>
            </a:extLst>
          </p:cNvPr>
          <p:cNvSpPr>
            <a:spLocks noGrp="1"/>
          </p:cNvSpPr>
          <p:nvPr>
            <p:ph type="sldNum" sz="quarter" idx="12"/>
          </p:nvPr>
        </p:nvSpPr>
        <p:spPr/>
        <p:txBody>
          <a:bodyPr/>
          <a:lstStyle/>
          <a:p>
            <a:fld id="{C87E625A-C94F-4A4A-BD35-580A8926A963}" type="slidenum">
              <a:rPr lang="en-US" smtClean="0"/>
              <a:t>‹N°›</a:t>
            </a:fld>
            <a:endParaRPr lang="en-US"/>
          </a:p>
        </p:txBody>
      </p:sp>
    </p:spTree>
    <p:extLst>
      <p:ext uri="{BB962C8B-B14F-4D97-AF65-F5344CB8AC3E}">
        <p14:creationId xmlns:p14="http://schemas.microsoft.com/office/powerpoint/2010/main" val="7840020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7D7B3C4C-63F2-6AF9-9AA8-7B6A6EA0B4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US"/>
          </a:p>
        </p:txBody>
      </p:sp>
      <p:sp>
        <p:nvSpPr>
          <p:cNvPr id="3" name="Espace réservé du texte 2">
            <a:extLst>
              <a:ext uri="{FF2B5EF4-FFF2-40B4-BE49-F238E27FC236}">
                <a16:creationId xmlns:a16="http://schemas.microsoft.com/office/drawing/2014/main" id="{15296D7F-D5A4-F0F4-224B-F610F850BB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a:extLst>
              <a:ext uri="{FF2B5EF4-FFF2-40B4-BE49-F238E27FC236}">
                <a16:creationId xmlns:a16="http://schemas.microsoft.com/office/drawing/2014/main" id="{124F2447-3F80-DB80-8E1A-CE854F727B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6778137-559C-46E7-B2E3-208EABA787ED}" type="datetimeFigureOut">
              <a:rPr lang="en-US" smtClean="0"/>
              <a:t>1/30/2024</a:t>
            </a:fld>
            <a:endParaRPr lang="en-US"/>
          </a:p>
        </p:txBody>
      </p:sp>
      <p:sp>
        <p:nvSpPr>
          <p:cNvPr id="5" name="Espace réservé du pied de page 4">
            <a:extLst>
              <a:ext uri="{FF2B5EF4-FFF2-40B4-BE49-F238E27FC236}">
                <a16:creationId xmlns:a16="http://schemas.microsoft.com/office/drawing/2014/main" id="{5995E268-9B5B-2868-0448-F3F62F5EF3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Espace réservé du numéro de diapositive 5">
            <a:extLst>
              <a:ext uri="{FF2B5EF4-FFF2-40B4-BE49-F238E27FC236}">
                <a16:creationId xmlns:a16="http://schemas.microsoft.com/office/drawing/2014/main" id="{FABB3833-ABDB-86A3-18E4-1483930E22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87E625A-C94F-4A4A-BD35-580A8926A963}" type="slidenum">
              <a:rPr lang="en-US" smtClean="0"/>
              <a:t>‹N°›</a:t>
            </a:fld>
            <a:endParaRPr lang="en-US"/>
          </a:p>
        </p:txBody>
      </p:sp>
    </p:spTree>
    <p:extLst>
      <p:ext uri="{BB962C8B-B14F-4D97-AF65-F5344CB8AC3E}">
        <p14:creationId xmlns:p14="http://schemas.microsoft.com/office/powerpoint/2010/main" val="12259252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tiff"/><Relationship Id="rId1" Type="http://schemas.openxmlformats.org/officeDocument/2006/relationships/slideLayout" Target="../slideLayouts/slideLayout6.xml"/><Relationship Id="rId5" Type="http://schemas.openxmlformats.org/officeDocument/2006/relationships/hyperlink" Target="http://www.lameca.org/publications-numeriques/dossiers-et-articles/le-prejuge-de-couleur-une-histoire-occidentale/2-genese-et-institution-du-prejuge-dans-les-antilles-de-colonisation-francaise/document-7-moreau-de-saint-mery/#:~:text=Moreau%20de%20Saint%2DM%C3%A9ry%20nous,(au%20nombre%20de%20cinq)%2C" TargetMode="External"/><Relationship Id="rId4" Type="http://schemas.openxmlformats.org/officeDocument/2006/relationships/image" Target="../media/image25.tiff"/></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 Id="rId4" Type="http://schemas.openxmlformats.org/officeDocument/2006/relationships/hyperlink" Target="https://archives.maine-et-loire.fr/fileadmin/decouvrir_apprendre/offre_pedagogique/fiches_pedagogiques/29_Le_sucre.pdf"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hyperlink" Target="https://memoire-esclavage.org/sites/default/files/2021-10/Dos%20pedago%20retablissement%20esclavage%201802%20FME2021.pdf"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tif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hyperlink" Target="https://memoire-esclavage.org/biographies"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slavevoyages.org/voyage/database#timelapse" TargetMode="External"/><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histoire-image.org/etudes/plan-bateau-negrier-symbole-mouvement-abolitionniste" TargetMode="External"/><Relationship Id="rId1" Type="http://schemas.openxmlformats.org/officeDocument/2006/relationships/slideLayout" Target="../slideLayouts/slideLayout2.xml"/><Relationship Id="rId5" Type="http://schemas.openxmlformats.org/officeDocument/2006/relationships/hyperlink" Target="https://ehne.fr/fr/eduscol/seconde-g%C3%A9n%C3%A9rale/dynamiques-et-ruptures-dans-les-soci%C3%A9t%C3%A9s-des-xviie-et-xviiie-si%C3%A8cles/tensions-mutations-et-crispations-de-la-soci%C3%A9t%C3%A9-d%E2%80%99ordres/la-marie-s%C3%A9raphique-navire-de-traite-nantais-au-xviiie-si%C3%A8cle" TargetMode="Externa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s://memoire-esclavage.org/sites/default/files/2022-11/DP-Travailler%20en%20esclavage%20v9%20i.pdf" TargetMode="External"/><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hyperlink" Target="https://memoire-esclavage.org/note-fme-racisme-et-esclavage-une-histoire-liee" TargetMode="Externa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s://journals.openedition.org/orda/665" TargetMode="External"/><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hyperlink" Target="https://journals.openedition.org/lrf/docannexe/image/239/img-1-small580.jp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a:extLst>
              <a:ext uri="{FF2B5EF4-FFF2-40B4-BE49-F238E27FC236}">
                <a16:creationId xmlns:a16="http://schemas.microsoft.com/office/drawing/2014/main" id="{816CB175-2843-4FB9-8460-BC08A7FC82A9}"/>
              </a:ext>
            </a:extLst>
          </p:cNvPr>
          <p:cNvSpPr/>
          <p:nvPr/>
        </p:nvSpPr>
        <p:spPr>
          <a:xfrm>
            <a:off x="0" y="-43542"/>
            <a:ext cx="12202561" cy="3553113"/>
          </a:xfrm>
          <a:prstGeom prst="rect">
            <a:avLst/>
          </a:prstGeom>
          <a:solidFill>
            <a:srgbClr val="002069"/>
          </a:solidFill>
          <a:ln w="12700">
            <a:miter lim="400000"/>
          </a:ln>
        </p:spPr>
        <p:txBody>
          <a:bodyPr lIns="45719" rIns="45719" anchor="ctr"/>
          <a:lstStyle/>
          <a:p>
            <a:pPr>
              <a:defRPr>
                <a:solidFill>
                  <a:srgbClr val="FFFFFF"/>
                </a:solidFill>
              </a:defRPr>
            </a:pPr>
            <a:endParaRPr lang="es-ES"/>
          </a:p>
        </p:txBody>
      </p:sp>
      <p:sp>
        <p:nvSpPr>
          <p:cNvPr id="2" name="Título 1">
            <a:extLst>
              <a:ext uri="{FF2B5EF4-FFF2-40B4-BE49-F238E27FC236}">
                <a16:creationId xmlns:a16="http://schemas.microsoft.com/office/drawing/2014/main" id="{C7EFE2FD-911C-47E4-B462-758CF2E752B8}"/>
              </a:ext>
            </a:extLst>
          </p:cNvPr>
          <p:cNvSpPr>
            <a:spLocks noGrp="1"/>
          </p:cNvSpPr>
          <p:nvPr>
            <p:ph type="ctrTitle"/>
          </p:nvPr>
        </p:nvSpPr>
        <p:spPr>
          <a:xfrm>
            <a:off x="10561" y="999419"/>
            <a:ext cx="12192000" cy="2223640"/>
          </a:xfrm>
        </p:spPr>
        <p:txBody>
          <a:bodyPr>
            <a:noAutofit/>
          </a:bodyPr>
          <a:lstStyle/>
          <a:p>
            <a:pPr algn="ctr">
              <a:lnSpc>
                <a:spcPct val="90000"/>
              </a:lnSpc>
              <a:defRPr cap="all">
                <a:solidFill>
                  <a:srgbClr val="FFFFFF"/>
                </a:solidFill>
                <a:latin typeface="Gotham"/>
                <a:ea typeface="Gotham"/>
                <a:cs typeface="Gotham"/>
                <a:sym typeface="Gotham"/>
              </a:defRPr>
            </a:pPr>
            <a:br>
              <a:rPr lang="fr-FR" sz="4800" dirty="0">
                <a:solidFill>
                  <a:schemeClr val="bg1"/>
                </a:solidFill>
              </a:rPr>
            </a:br>
            <a:br>
              <a:rPr lang="fr-FR" sz="4800" dirty="0">
                <a:solidFill>
                  <a:schemeClr val="bg1"/>
                </a:solidFill>
              </a:rPr>
            </a:br>
            <a:br>
              <a:rPr lang="fr-FR" sz="4800" dirty="0">
                <a:solidFill>
                  <a:schemeClr val="bg1"/>
                </a:solidFill>
              </a:rPr>
            </a:br>
            <a:br>
              <a:rPr lang="fr-FR" sz="4800" dirty="0">
                <a:solidFill>
                  <a:schemeClr val="bg1"/>
                </a:solidFill>
              </a:rPr>
            </a:br>
            <a:r>
              <a:rPr lang="fr-FR" sz="4800" dirty="0">
                <a:solidFill>
                  <a:schemeClr val="bg1"/>
                </a:solidFill>
              </a:rPr>
              <a:t>Esclavage colonial et shoah : </a:t>
            </a:r>
            <a:br>
              <a:rPr lang="fr-FR" sz="4800" dirty="0">
                <a:solidFill>
                  <a:schemeClr val="bg1"/>
                </a:solidFill>
              </a:rPr>
            </a:br>
            <a:r>
              <a:rPr lang="fr-FR" sz="4800" dirty="0">
                <a:solidFill>
                  <a:schemeClr val="bg1"/>
                </a:solidFill>
              </a:rPr>
              <a:t>comparer des crimes </a:t>
            </a:r>
            <a:br>
              <a:rPr lang="fr-FR" sz="4800" dirty="0">
                <a:solidFill>
                  <a:schemeClr val="bg1"/>
                </a:solidFill>
              </a:rPr>
            </a:br>
            <a:r>
              <a:rPr lang="fr-FR" sz="4800" dirty="0">
                <a:solidFill>
                  <a:schemeClr val="bg1"/>
                </a:solidFill>
              </a:rPr>
              <a:t>contre l’humanité</a:t>
            </a:r>
            <a:br>
              <a:rPr lang="fr-FR" sz="2400" dirty="0">
                <a:solidFill>
                  <a:schemeClr val="bg1"/>
                </a:solidFill>
              </a:rPr>
            </a:br>
            <a:br>
              <a:rPr lang="fr-FR" sz="2400" dirty="0">
                <a:solidFill>
                  <a:schemeClr val="bg1"/>
                </a:solidFill>
              </a:rPr>
            </a:br>
            <a:r>
              <a:rPr lang="fr-FR" sz="2400" dirty="0">
                <a:solidFill>
                  <a:schemeClr val="bg1"/>
                </a:solidFill>
              </a:rPr>
              <a:t>Angers – 30 janvier 2024</a:t>
            </a:r>
          </a:p>
        </p:txBody>
      </p:sp>
      <p:pic>
        <p:nvPicPr>
          <p:cNvPr id="14" name="Marcador de contenido 12" descr="Logotipo&#10;&#10;Descripción generada automáticamente">
            <a:extLst>
              <a:ext uri="{FF2B5EF4-FFF2-40B4-BE49-F238E27FC236}">
                <a16:creationId xmlns:a16="http://schemas.microsoft.com/office/drawing/2014/main" id="{34CDD675-2E3B-4892-8815-9FB4C930B1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9603" y="4157002"/>
            <a:ext cx="1509717" cy="1373843"/>
          </a:xfrm>
          <a:prstGeom prst="rect">
            <a:avLst/>
          </a:prstGeom>
        </p:spPr>
      </p:pic>
      <p:pic>
        <p:nvPicPr>
          <p:cNvPr id="4" name="Image 3">
            <a:extLst>
              <a:ext uri="{FF2B5EF4-FFF2-40B4-BE49-F238E27FC236}">
                <a16:creationId xmlns:a16="http://schemas.microsoft.com/office/drawing/2014/main" id="{BEFE947F-BEBA-19CE-E9FC-64E06FF193E3}"/>
              </a:ext>
            </a:extLst>
          </p:cNvPr>
          <p:cNvPicPr>
            <a:picLocks noChangeAspect="1"/>
          </p:cNvPicPr>
          <p:nvPr/>
        </p:nvPicPr>
        <p:blipFill>
          <a:blip r:embed="rId4"/>
          <a:stretch>
            <a:fillRect/>
          </a:stretch>
        </p:blipFill>
        <p:spPr>
          <a:xfrm>
            <a:off x="3232404" y="3285744"/>
            <a:ext cx="5727192" cy="286512"/>
          </a:xfrm>
          <a:prstGeom prst="rect">
            <a:avLst/>
          </a:prstGeom>
        </p:spPr>
      </p:pic>
      <p:pic>
        <p:nvPicPr>
          <p:cNvPr id="3074" name="Picture 2" descr="upload.wikimedia.org/wikipedia/commons/thumb/6/69/...">
            <a:extLst>
              <a:ext uri="{FF2B5EF4-FFF2-40B4-BE49-F238E27FC236}">
                <a16:creationId xmlns:a16="http://schemas.microsoft.com/office/drawing/2014/main" id="{ADAC0B21-7CAE-5787-0019-E4A2D7BB9C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0104" y="4028699"/>
            <a:ext cx="1857375" cy="177165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Mémorial de la Shoah — Wikipédia">
            <a:extLst>
              <a:ext uri="{FF2B5EF4-FFF2-40B4-BE49-F238E27FC236}">
                <a16:creationId xmlns:a16="http://schemas.microsoft.com/office/drawing/2014/main" id="{CCA34A40-461F-8F37-2889-3968626A3B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20010" y="4180535"/>
            <a:ext cx="1534722" cy="1444444"/>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Musée des Beaux-Arts : Les Musées d'Angers">
            <a:extLst>
              <a:ext uri="{FF2B5EF4-FFF2-40B4-BE49-F238E27FC236}">
                <a16:creationId xmlns:a16="http://schemas.microsoft.com/office/drawing/2014/main" id="{EE65775E-882E-F538-4BE0-B2D5E0B5231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26031" y="4204069"/>
            <a:ext cx="1750561" cy="1420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5454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a:stretch>
            <a:fillRect/>
          </a:stretch>
        </p:blipFill>
        <p:spPr>
          <a:xfrm>
            <a:off x="1594444" y="0"/>
            <a:ext cx="9003112" cy="6867050"/>
          </a:xfrm>
          <a:prstGeom prst="rect">
            <a:avLst/>
          </a:prstGeom>
        </p:spPr>
      </p:pic>
    </p:spTree>
    <p:extLst>
      <p:ext uri="{BB962C8B-B14F-4D97-AF65-F5344CB8AC3E}">
        <p14:creationId xmlns:p14="http://schemas.microsoft.com/office/powerpoint/2010/main" val="19345583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B674D38-DD92-F549-B415-3A43D2B2FEC2}"/>
              </a:ext>
            </a:extLst>
          </p:cNvPr>
          <p:cNvPicPr>
            <a:picLocks noChangeAspect="1"/>
          </p:cNvPicPr>
          <p:nvPr/>
        </p:nvPicPr>
        <p:blipFill>
          <a:blip r:embed="rId2"/>
          <a:stretch>
            <a:fillRect/>
          </a:stretch>
        </p:blipFill>
        <p:spPr>
          <a:xfrm>
            <a:off x="838200" y="1162832"/>
            <a:ext cx="4066475" cy="4157042"/>
          </a:xfrm>
          <a:prstGeom prst="rect">
            <a:avLst/>
          </a:prstGeom>
        </p:spPr>
      </p:pic>
      <p:pic>
        <p:nvPicPr>
          <p:cNvPr id="4" name="Image 3">
            <a:extLst>
              <a:ext uri="{FF2B5EF4-FFF2-40B4-BE49-F238E27FC236}">
                <a16:creationId xmlns:a16="http://schemas.microsoft.com/office/drawing/2014/main" id="{35E2CA8F-1D66-D34B-890B-DD529A7C6C4C}"/>
              </a:ext>
            </a:extLst>
          </p:cNvPr>
          <p:cNvPicPr>
            <a:picLocks noChangeAspect="1"/>
          </p:cNvPicPr>
          <p:nvPr/>
        </p:nvPicPr>
        <p:blipFill>
          <a:blip r:embed="rId3"/>
          <a:stretch>
            <a:fillRect/>
          </a:stretch>
        </p:blipFill>
        <p:spPr>
          <a:xfrm>
            <a:off x="6513915" y="1690688"/>
            <a:ext cx="4397575" cy="4230930"/>
          </a:xfrm>
          <a:prstGeom prst="rect">
            <a:avLst/>
          </a:prstGeom>
        </p:spPr>
      </p:pic>
      <p:pic>
        <p:nvPicPr>
          <p:cNvPr id="5" name="Image 4">
            <a:extLst>
              <a:ext uri="{FF2B5EF4-FFF2-40B4-BE49-F238E27FC236}">
                <a16:creationId xmlns:a16="http://schemas.microsoft.com/office/drawing/2014/main" id="{2A2C32FD-4A01-2942-9FE7-D10AD4A1C220}"/>
              </a:ext>
            </a:extLst>
          </p:cNvPr>
          <p:cNvPicPr>
            <a:picLocks noChangeAspect="1"/>
          </p:cNvPicPr>
          <p:nvPr/>
        </p:nvPicPr>
        <p:blipFill>
          <a:blip r:embed="rId4"/>
          <a:stretch>
            <a:fillRect/>
          </a:stretch>
        </p:blipFill>
        <p:spPr>
          <a:xfrm>
            <a:off x="1280510" y="3806152"/>
            <a:ext cx="4453362" cy="3027443"/>
          </a:xfrm>
          <a:prstGeom prst="rect">
            <a:avLst/>
          </a:prstGeom>
        </p:spPr>
      </p:pic>
      <p:sp>
        <p:nvSpPr>
          <p:cNvPr id="6" name="ZoneTexte 5">
            <a:extLst>
              <a:ext uri="{FF2B5EF4-FFF2-40B4-BE49-F238E27FC236}">
                <a16:creationId xmlns:a16="http://schemas.microsoft.com/office/drawing/2014/main" id="{73DBE2E9-5C6B-8B6E-3BAF-43EEC5D7FBFE}"/>
              </a:ext>
            </a:extLst>
          </p:cNvPr>
          <p:cNvSpPr txBox="1"/>
          <p:nvPr/>
        </p:nvSpPr>
        <p:spPr>
          <a:xfrm>
            <a:off x="5860872" y="6525818"/>
            <a:ext cx="6331128" cy="307777"/>
          </a:xfrm>
          <a:prstGeom prst="rect">
            <a:avLst/>
          </a:prstGeom>
          <a:noFill/>
        </p:spPr>
        <p:txBody>
          <a:bodyPr wrap="square" rtlCol="0">
            <a:spAutoFit/>
          </a:bodyPr>
          <a:lstStyle/>
          <a:p>
            <a:r>
              <a:rPr lang="fr-FR" sz="1400" dirty="0"/>
              <a:t>Source lameca.org -  Dossier « </a:t>
            </a:r>
            <a:r>
              <a:rPr lang="fr-FR" sz="1400" dirty="0">
                <a:hlinkClick r:id="rId5"/>
              </a:rPr>
              <a:t>Le préjugé de couleur, une histoire occidentale </a:t>
            </a:r>
            <a:r>
              <a:rPr lang="fr-FR" sz="1400" dirty="0"/>
              <a:t>»</a:t>
            </a:r>
            <a:endParaRPr lang="en-US" sz="1400" dirty="0"/>
          </a:p>
        </p:txBody>
      </p:sp>
      <p:sp>
        <p:nvSpPr>
          <p:cNvPr id="7" name="Rectangle">
            <a:extLst>
              <a:ext uri="{FF2B5EF4-FFF2-40B4-BE49-F238E27FC236}">
                <a16:creationId xmlns:a16="http://schemas.microsoft.com/office/drawing/2014/main" id="{38369517-3688-0A85-8D23-AFB108C28B7D}"/>
              </a:ext>
            </a:extLst>
          </p:cNvPr>
          <p:cNvSpPr/>
          <p:nvPr/>
        </p:nvSpPr>
        <p:spPr>
          <a:xfrm>
            <a:off x="0" y="16042"/>
            <a:ext cx="12202561" cy="1347537"/>
          </a:xfrm>
          <a:prstGeom prst="rect">
            <a:avLst/>
          </a:prstGeom>
          <a:solidFill>
            <a:srgbClr val="002069"/>
          </a:solidFill>
          <a:ln w="12700">
            <a:miter lim="400000"/>
          </a:ln>
        </p:spPr>
        <p:txBody>
          <a:bodyPr lIns="45719" rIns="45719" anchor="ctr"/>
          <a:lstStyle/>
          <a:p>
            <a:pPr algn="ctr"/>
            <a:r>
              <a:rPr lang="fr-FR" sz="2400" b="1" dirty="0">
                <a:solidFill>
                  <a:schemeClr val="bg1"/>
                </a:solidFill>
                <a:latin typeface="Avenir Next LT Pro Demi" panose="020B0704020202020204" pitchFamily="34" charset="0"/>
              </a:rPr>
              <a:t>CLASSIFICATION DE MOREAU DE SAINT-MERY </a:t>
            </a:r>
          </a:p>
          <a:p>
            <a:pPr algn="ctr"/>
            <a:r>
              <a:rPr lang="fr-FR" sz="2400" b="1" dirty="0">
                <a:solidFill>
                  <a:schemeClr val="bg1"/>
                </a:solidFill>
                <a:latin typeface="Avenir Next LT Pro Demi" panose="020B0704020202020204" pitchFamily="34" charset="0"/>
              </a:rPr>
              <a:t>1796</a:t>
            </a:r>
          </a:p>
        </p:txBody>
      </p:sp>
    </p:spTree>
    <p:extLst>
      <p:ext uri="{BB962C8B-B14F-4D97-AF65-F5344CB8AC3E}">
        <p14:creationId xmlns:p14="http://schemas.microsoft.com/office/powerpoint/2010/main" val="30632464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Image 1" descr="Une image contenant texte, menu, capture d’écran, Police&#10;&#10;Description générée automatiquement">
            <a:extLst>
              <a:ext uri="{FF2B5EF4-FFF2-40B4-BE49-F238E27FC236}">
                <a16:creationId xmlns:a16="http://schemas.microsoft.com/office/drawing/2014/main" id="{BD4DD7B3-BF75-0CAC-7115-CE31BB6BBA66}"/>
              </a:ext>
            </a:extLst>
          </p:cNvPr>
          <p:cNvPicPr>
            <a:picLocks noChangeAspect="1"/>
          </p:cNvPicPr>
          <p:nvPr/>
        </p:nvPicPr>
        <p:blipFill rotWithShape="1">
          <a:blip r:embed="rId2"/>
          <a:srcRect t="1604" b="17184"/>
          <a:stretch/>
        </p:blipFill>
        <p:spPr>
          <a:xfrm>
            <a:off x="15111" y="12743"/>
            <a:ext cx="12191980" cy="6856718"/>
          </a:xfrm>
          <a:prstGeom prst="rect">
            <a:avLst/>
          </a:prstGeom>
        </p:spPr>
      </p:pic>
    </p:spTree>
    <p:extLst>
      <p:ext uri="{BB962C8B-B14F-4D97-AF65-F5344CB8AC3E}">
        <p14:creationId xmlns:p14="http://schemas.microsoft.com/office/powerpoint/2010/main" val="25249561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a:extLst>
              <a:ext uri="{FF2B5EF4-FFF2-40B4-BE49-F238E27FC236}">
                <a16:creationId xmlns:a16="http://schemas.microsoft.com/office/drawing/2014/main" id="{FE2C68AE-EB0C-15DA-F67D-2A0173715538}"/>
              </a:ext>
            </a:extLst>
          </p:cNvPr>
          <p:cNvSpPr/>
          <p:nvPr/>
        </p:nvSpPr>
        <p:spPr>
          <a:xfrm>
            <a:off x="0" y="-43542"/>
            <a:ext cx="12202561" cy="3553113"/>
          </a:xfrm>
          <a:prstGeom prst="rect">
            <a:avLst/>
          </a:prstGeom>
          <a:solidFill>
            <a:srgbClr val="002069"/>
          </a:solidFill>
          <a:ln w="12700">
            <a:miter lim="400000"/>
          </a:ln>
        </p:spPr>
        <p:txBody>
          <a:bodyPr lIns="45719" rIns="45719" anchor="ctr"/>
          <a:lstStyle/>
          <a:p>
            <a:pPr algn="ctr">
              <a:defRPr>
                <a:solidFill>
                  <a:srgbClr val="FFFFFF"/>
                </a:solidFill>
              </a:defRPr>
            </a:pPr>
            <a:r>
              <a:rPr lang="es-ES" dirty="0"/>
              <a:t> </a:t>
            </a:r>
            <a:r>
              <a:rPr lang="es-ES" sz="6600" cap="all" dirty="0">
                <a:solidFill>
                  <a:schemeClr val="bg1"/>
                </a:solidFill>
                <a:latin typeface="Gotham"/>
              </a:rPr>
              <a:t>SEGREGATIONS RACIALES</a:t>
            </a:r>
          </a:p>
        </p:txBody>
      </p:sp>
    </p:spTree>
    <p:extLst>
      <p:ext uri="{BB962C8B-B14F-4D97-AF65-F5344CB8AC3E}">
        <p14:creationId xmlns:p14="http://schemas.microsoft.com/office/powerpoint/2010/main" val="15028148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FB852CA-F37B-1785-C343-D205FFE4F162}"/>
              </a:ext>
            </a:extLst>
          </p:cNvPr>
          <p:cNvPicPr>
            <a:picLocks noChangeAspect="1"/>
          </p:cNvPicPr>
          <p:nvPr/>
        </p:nvPicPr>
        <p:blipFill>
          <a:blip r:embed="rId2"/>
          <a:stretch>
            <a:fillRect/>
          </a:stretch>
        </p:blipFill>
        <p:spPr>
          <a:xfrm>
            <a:off x="0" y="0"/>
            <a:ext cx="7134153" cy="6648424"/>
          </a:xfrm>
          <a:prstGeom prst="rect">
            <a:avLst/>
          </a:prstGeom>
        </p:spPr>
      </p:pic>
      <p:pic>
        <p:nvPicPr>
          <p:cNvPr id="4" name="Image 3">
            <a:extLst>
              <a:ext uri="{FF2B5EF4-FFF2-40B4-BE49-F238E27FC236}">
                <a16:creationId xmlns:a16="http://schemas.microsoft.com/office/drawing/2014/main" id="{FF0230BD-4E15-E4A5-A1A7-1F56A319416D}"/>
              </a:ext>
            </a:extLst>
          </p:cNvPr>
          <p:cNvPicPr>
            <a:picLocks noChangeAspect="1"/>
          </p:cNvPicPr>
          <p:nvPr/>
        </p:nvPicPr>
        <p:blipFill rotWithShape="1">
          <a:blip r:embed="rId3"/>
          <a:srcRect r="3555" b="5846"/>
          <a:stretch/>
        </p:blipFill>
        <p:spPr>
          <a:xfrm>
            <a:off x="7134153" y="55688"/>
            <a:ext cx="3927547" cy="6648424"/>
          </a:xfrm>
          <a:prstGeom prst="rect">
            <a:avLst/>
          </a:prstGeom>
        </p:spPr>
      </p:pic>
      <p:sp>
        <p:nvSpPr>
          <p:cNvPr id="6" name="ZoneTexte 5">
            <a:extLst>
              <a:ext uri="{FF2B5EF4-FFF2-40B4-BE49-F238E27FC236}">
                <a16:creationId xmlns:a16="http://schemas.microsoft.com/office/drawing/2014/main" id="{3A5CFEC5-6719-F6AD-FA73-AB551741FC4D}"/>
              </a:ext>
            </a:extLst>
          </p:cNvPr>
          <p:cNvSpPr txBox="1"/>
          <p:nvPr/>
        </p:nvSpPr>
        <p:spPr>
          <a:xfrm>
            <a:off x="8010514" y="6550223"/>
            <a:ext cx="4181486" cy="307777"/>
          </a:xfrm>
          <a:prstGeom prst="rect">
            <a:avLst/>
          </a:prstGeom>
          <a:noFill/>
        </p:spPr>
        <p:txBody>
          <a:bodyPr wrap="square" rtlCol="0">
            <a:spAutoFit/>
          </a:bodyPr>
          <a:lstStyle/>
          <a:p>
            <a:r>
              <a:rPr lang="fr-FR" sz="1400" dirty="0"/>
              <a:t>Source AD49 -  Dossier « </a:t>
            </a:r>
            <a:r>
              <a:rPr lang="fr-FR" sz="1400" dirty="0">
                <a:hlinkClick r:id="rId4"/>
              </a:rPr>
              <a:t>Les Angevins et  le sucre </a:t>
            </a:r>
            <a:r>
              <a:rPr lang="fr-FR" sz="1400" dirty="0"/>
              <a:t>»</a:t>
            </a:r>
            <a:endParaRPr lang="en-US" sz="1400" dirty="0"/>
          </a:p>
        </p:txBody>
      </p:sp>
    </p:spTree>
    <p:extLst>
      <p:ext uri="{BB962C8B-B14F-4D97-AF65-F5344CB8AC3E}">
        <p14:creationId xmlns:p14="http://schemas.microsoft.com/office/powerpoint/2010/main" val="17494650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a:extLst>
              <a:ext uri="{FF2B5EF4-FFF2-40B4-BE49-F238E27FC236}">
                <a16:creationId xmlns:a16="http://schemas.microsoft.com/office/drawing/2014/main" id="{3B643E52-05B1-0F6D-75DF-D9DFDDCE2573}"/>
              </a:ext>
            </a:extLst>
          </p:cNvPr>
          <p:cNvSpPr/>
          <p:nvPr/>
        </p:nvSpPr>
        <p:spPr>
          <a:xfrm>
            <a:off x="0" y="-59940"/>
            <a:ext cx="12202561" cy="1347537"/>
          </a:xfrm>
          <a:prstGeom prst="rect">
            <a:avLst/>
          </a:prstGeom>
          <a:solidFill>
            <a:srgbClr val="002069"/>
          </a:solidFill>
          <a:ln w="12700">
            <a:miter lim="400000"/>
          </a:ln>
        </p:spPr>
        <p:txBody>
          <a:bodyPr lIns="45719" rIns="45719" anchor="ctr"/>
          <a:lstStyle/>
          <a:p>
            <a:pPr algn="ctr"/>
            <a:r>
              <a:rPr lang="fr-FR" sz="3200" b="1" dirty="0">
                <a:solidFill>
                  <a:schemeClr val="bg1"/>
                </a:solidFill>
                <a:latin typeface="Avenir Next LT Pro Demi" panose="020B0704020202020204" pitchFamily="34" charset="0"/>
              </a:rPr>
              <a:t>L’INFERIORISATION JURIDIQUE</a:t>
            </a:r>
          </a:p>
          <a:p>
            <a:pPr algn="ctr"/>
            <a:r>
              <a:rPr lang="fr-FR" sz="3200" b="1" dirty="0">
                <a:solidFill>
                  <a:schemeClr val="bg1"/>
                </a:solidFill>
                <a:latin typeface="Avenir Next LT Pro Demi" panose="020B0704020202020204" pitchFamily="34" charset="0"/>
              </a:rPr>
              <a:t>AU XVIIIe s</a:t>
            </a:r>
          </a:p>
        </p:txBody>
      </p:sp>
      <p:sp>
        <p:nvSpPr>
          <p:cNvPr id="4" name="ZoneTexte 3">
            <a:extLst>
              <a:ext uri="{FF2B5EF4-FFF2-40B4-BE49-F238E27FC236}">
                <a16:creationId xmlns:a16="http://schemas.microsoft.com/office/drawing/2014/main" id="{364C6E3C-22DE-6619-4108-554201BF7F91}"/>
              </a:ext>
            </a:extLst>
          </p:cNvPr>
          <p:cNvSpPr txBox="1"/>
          <p:nvPr/>
        </p:nvSpPr>
        <p:spPr>
          <a:xfrm>
            <a:off x="1320165" y="1287597"/>
            <a:ext cx="9978390" cy="5392182"/>
          </a:xfrm>
          <a:prstGeom prst="rect">
            <a:avLst/>
          </a:prstGeom>
          <a:noFill/>
        </p:spPr>
        <p:txBody>
          <a:bodyPr wrap="square">
            <a:spAutoFit/>
          </a:bodyPr>
          <a:lstStyle/>
          <a:p>
            <a:r>
              <a:rPr lang="fr-FR" sz="2400" kern="100" dirty="0">
                <a:cs typeface="Times New Roman" panose="02020603050405020304" pitchFamily="18" charset="0"/>
              </a:rPr>
              <a:t> </a:t>
            </a:r>
          </a:p>
          <a:p>
            <a:pPr marL="285750" indent="-285750">
              <a:buFont typeface="Wingdings" panose="05000000000000000000" pitchFamily="2" charset="2"/>
              <a:buChar char="è"/>
            </a:pPr>
            <a:r>
              <a:rPr lang="fr-FR" sz="2400" b="1" dirty="0">
                <a:effectLst/>
                <a:ea typeface="Calibri" panose="020F0502020204030204" pitchFamily="34" charset="0"/>
                <a:cs typeface="Times New Roman" panose="02020603050405020304" pitchFamily="18" charset="0"/>
              </a:rPr>
              <a:t> Restreindre la classe des affranchis</a:t>
            </a:r>
          </a:p>
          <a:p>
            <a:endParaRPr lang="fr-FR" sz="2400" b="1" dirty="0">
              <a:ea typeface="Calibri" panose="020F0502020204030204" pitchFamily="34" charset="0"/>
              <a:cs typeface="Times New Roman" panose="02020603050405020304" pitchFamily="18" charset="0"/>
            </a:endParaRPr>
          </a:p>
          <a:p>
            <a:pPr marL="285750" indent="-285750">
              <a:buFont typeface="Wingdings" panose="05000000000000000000" pitchFamily="2" charset="2"/>
              <a:buChar char="è"/>
            </a:pPr>
            <a:r>
              <a:rPr lang="fr-FR" sz="2400" b="1" dirty="0">
                <a:effectLst/>
                <a:ea typeface="Calibri" panose="020F0502020204030204" pitchFamily="34" charset="0"/>
                <a:cs typeface="Times New Roman" panose="02020603050405020304" pitchFamily="18" charset="0"/>
              </a:rPr>
              <a:t> Limiter le « mélange » entre les Libres de couleur et les Blancs</a:t>
            </a:r>
            <a:r>
              <a:rPr lang="fr-FR" sz="2400" dirty="0">
                <a:effectLst/>
                <a:ea typeface="Calibri" panose="020F0502020204030204" pitchFamily="34" charset="0"/>
                <a:cs typeface="Times New Roman" panose="02020603050405020304" pitchFamily="18" charset="0"/>
              </a:rPr>
              <a:t>, en </a:t>
            </a:r>
            <a:r>
              <a:rPr lang="fr-FR" sz="2400" b="1" dirty="0">
                <a:effectLst/>
                <a:ea typeface="Calibri" panose="020F0502020204030204" pitchFamily="34" charset="0"/>
                <a:cs typeface="Times New Roman" panose="02020603050405020304" pitchFamily="18" charset="0"/>
              </a:rPr>
              <a:t>faisant obstacle à leurs unions légales</a:t>
            </a:r>
            <a:r>
              <a:rPr lang="fr-FR" sz="2400" dirty="0">
                <a:effectLst/>
                <a:ea typeface="Calibri" panose="020F0502020204030204" pitchFamily="34" charset="0"/>
                <a:cs typeface="Times New Roman" panose="02020603050405020304" pitchFamily="18" charset="0"/>
              </a:rPr>
              <a:t>, pourtant autorisées par le Code noir de 1685</a:t>
            </a:r>
          </a:p>
          <a:p>
            <a:pPr marL="285750" indent="-285750">
              <a:buFont typeface="Wingdings" panose="05000000000000000000" pitchFamily="2" charset="2"/>
              <a:buChar char="è"/>
            </a:pPr>
            <a:endParaRPr lang="fr-FR" sz="2400" dirty="0">
              <a:effectLst/>
              <a:ea typeface="Calibri" panose="020F0502020204030204" pitchFamily="34" charset="0"/>
              <a:cs typeface="Times New Roman" panose="02020603050405020304" pitchFamily="18" charset="0"/>
            </a:endParaRPr>
          </a:p>
          <a:p>
            <a:pPr marL="285750" indent="-285750">
              <a:buFont typeface="Wingdings" panose="05000000000000000000" pitchFamily="2" charset="2"/>
              <a:buChar char="è"/>
            </a:pPr>
            <a:r>
              <a:rPr lang="fr-FR" sz="2400" b="1" dirty="0">
                <a:ea typeface="Calibri" panose="020F0502020204030204" pitchFamily="34" charset="0"/>
                <a:cs typeface="Times New Roman" panose="02020603050405020304" pitchFamily="18" charset="0"/>
              </a:rPr>
              <a:t> Privation de certains droits </a:t>
            </a:r>
          </a:p>
          <a:p>
            <a:pPr marL="0" marR="0">
              <a:lnSpc>
                <a:spcPct val="107000"/>
              </a:lnSpc>
              <a:spcBef>
                <a:spcPts val="0"/>
              </a:spcBef>
              <a:spcAft>
                <a:spcPts val="0"/>
              </a:spcAft>
            </a:pPr>
            <a:r>
              <a:rPr lang="fr-FR" sz="2400" dirty="0">
                <a:effectLst/>
                <a:ea typeface="Calibri" panose="020F0502020204030204" pitchFamily="34" charset="0"/>
                <a:cs typeface="Times New Roman" panose="02020603050405020304" pitchFamily="18" charset="0"/>
              </a:rPr>
              <a:t>- Exclusion de nombreuses professions</a:t>
            </a:r>
          </a:p>
          <a:p>
            <a:pPr marL="0" marR="0">
              <a:lnSpc>
                <a:spcPct val="107000"/>
              </a:lnSpc>
              <a:spcBef>
                <a:spcPts val="0"/>
              </a:spcBef>
              <a:spcAft>
                <a:spcPts val="0"/>
              </a:spcAft>
            </a:pPr>
            <a:r>
              <a:rPr lang="fr-FR" sz="2400" dirty="0">
                <a:ea typeface="Calibri" panose="020F0502020204030204" pitchFamily="34" charset="0"/>
                <a:cs typeface="Times New Roman" panose="02020603050405020304" pitchFamily="18" charset="0"/>
              </a:rPr>
              <a:t>- </a:t>
            </a:r>
            <a:r>
              <a:rPr lang="fr-FR" sz="2400" dirty="0" err="1">
                <a:ea typeface="Calibri" panose="020F0502020204030204" pitchFamily="34" charset="0"/>
                <a:cs typeface="Times New Roman" panose="02020603050405020304" pitchFamily="18" charset="0"/>
              </a:rPr>
              <a:t>Reglementation</a:t>
            </a:r>
            <a:r>
              <a:rPr lang="fr-FR" sz="2400" dirty="0">
                <a:ea typeface="Calibri" panose="020F0502020204030204" pitchFamily="34" charset="0"/>
                <a:cs typeface="Times New Roman" panose="02020603050405020304" pitchFamily="18" charset="0"/>
              </a:rPr>
              <a:t> liées à la vie en société </a:t>
            </a:r>
          </a:p>
          <a:p>
            <a:pPr marL="0" marR="0">
              <a:lnSpc>
                <a:spcPct val="107000"/>
              </a:lnSpc>
              <a:spcBef>
                <a:spcPts val="0"/>
              </a:spcBef>
              <a:spcAft>
                <a:spcPts val="0"/>
              </a:spcAft>
            </a:pPr>
            <a:r>
              <a:rPr lang="fr-FR" sz="2400" dirty="0">
                <a:ea typeface="Calibri" panose="020F0502020204030204" pitchFamily="34" charset="0"/>
                <a:cs typeface="Times New Roman" panose="02020603050405020304" pitchFamily="18" charset="0"/>
              </a:rPr>
              <a:t>- Interdiction d’hériter ou de recevoir des donations des blancs</a:t>
            </a:r>
          </a:p>
          <a:p>
            <a:pPr marL="0" marR="0">
              <a:lnSpc>
                <a:spcPct val="107000"/>
              </a:lnSpc>
              <a:spcBef>
                <a:spcPts val="0"/>
              </a:spcBef>
              <a:spcAft>
                <a:spcPts val="0"/>
              </a:spcAft>
            </a:pPr>
            <a:r>
              <a:rPr lang="fr-FR" sz="2400" dirty="0">
                <a:ea typeface="Calibri" panose="020F0502020204030204" pitchFamily="34" charset="0"/>
                <a:cs typeface="Times New Roman" panose="02020603050405020304" pitchFamily="18" charset="0"/>
              </a:rPr>
              <a:t>- Interdiction de la libre circulation des Noirs en métropole (1777)</a:t>
            </a:r>
          </a:p>
          <a:p>
            <a:pPr marL="0" marR="0">
              <a:lnSpc>
                <a:spcPct val="107000"/>
              </a:lnSpc>
              <a:spcBef>
                <a:spcPts val="0"/>
              </a:spcBef>
              <a:spcAft>
                <a:spcPts val="0"/>
              </a:spcAft>
            </a:pPr>
            <a:endParaRPr lang="en-US" sz="2400" dirty="0">
              <a:effectLst/>
              <a:ea typeface="Calibri" panose="020F0502020204030204" pitchFamily="34" charset="0"/>
              <a:cs typeface="Times New Roman" panose="02020603050405020304" pitchFamily="18" charset="0"/>
            </a:endParaRPr>
          </a:p>
          <a:p>
            <a:endParaRPr lang="en-US" sz="2400" dirty="0"/>
          </a:p>
        </p:txBody>
      </p:sp>
    </p:spTree>
    <p:extLst>
      <p:ext uri="{BB962C8B-B14F-4D97-AF65-F5344CB8AC3E}">
        <p14:creationId xmlns:p14="http://schemas.microsoft.com/office/powerpoint/2010/main" val="24492758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9BCEFB77-A2A2-7D8D-9766-98D183D8C655}"/>
              </a:ext>
            </a:extLst>
          </p:cNvPr>
          <p:cNvSpPr txBox="1"/>
          <p:nvPr/>
        </p:nvSpPr>
        <p:spPr>
          <a:xfrm>
            <a:off x="430462" y="1301428"/>
            <a:ext cx="5365415" cy="5350311"/>
          </a:xfrm>
          <a:prstGeom prst="rect">
            <a:avLst/>
          </a:prstGeom>
          <a:noFill/>
          <a:ln>
            <a:solidFill>
              <a:schemeClr val="tx1">
                <a:lumMod val="65000"/>
                <a:lumOff val="35000"/>
              </a:schemeClr>
            </a:solidFill>
          </a:ln>
        </p:spPr>
        <p:txBody>
          <a:bodyPr wrap="square">
            <a:spAutoFit/>
          </a:bodyPr>
          <a:lstStyle/>
          <a:p>
            <a:pPr marL="0" marR="0">
              <a:lnSpc>
                <a:spcPct val="115000"/>
              </a:lnSpc>
              <a:spcBef>
                <a:spcPts val="0"/>
              </a:spcBef>
              <a:spcAft>
                <a:spcPts val="800"/>
              </a:spcAft>
            </a:pPr>
            <a:r>
              <a:rPr lang="fr-FR" sz="2400" kern="100" dirty="0">
                <a:effectLst/>
                <a:latin typeface="Aptos" panose="020B0004020202020204" pitchFamily="34" charset="0"/>
                <a:ea typeface="Aptos" panose="020B0004020202020204" pitchFamily="34" charset="0"/>
                <a:cs typeface="Times New Roman" panose="02020603050405020304" pitchFamily="18" charset="0"/>
              </a:rPr>
              <a:t>« Si ce préjugé est détruit, si l’homme noir est parmi nous assimilé aux blancs, il est plus que probable qui nous verrions incessamment des Mulâtres nobles, financiers, négociants, dont les richesses procureraient bientôt des épouses &amp; des mères à tous les ordres de l’Etat : </a:t>
            </a:r>
            <a:r>
              <a:rPr lang="fr-FR" sz="2400" b="1" kern="100" dirty="0">
                <a:effectLst/>
                <a:latin typeface="Aptos" panose="020B0004020202020204" pitchFamily="34" charset="0"/>
                <a:ea typeface="Aptos" panose="020B0004020202020204" pitchFamily="34" charset="0"/>
                <a:cs typeface="Times New Roman" panose="02020603050405020304" pitchFamily="18" charset="0"/>
              </a:rPr>
              <a:t>c’est ainsi que les individus, les familles, les nations s’altèrent, se dégradent &amp; se dissolvent </a:t>
            </a:r>
            <a:r>
              <a:rPr lang="fr-FR" sz="2400" kern="100" dirty="0">
                <a:effectLst/>
                <a:latin typeface="Aptos" panose="020B0004020202020204" pitchFamily="34" charset="0"/>
                <a:ea typeface="Aptos" panose="020B0004020202020204" pitchFamily="34" charset="0"/>
                <a:cs typeface="Times New Roman" panose="02020603050405020304" pitchFamily="18" charset="0"/>
              </a:rPr>
              <a:t>»</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fr-FR" sz="1400" kern="100" dirty="0" err="1">
                <a:effectLst/>
                <a:latin typeface="Aptos" panose="020B0004020202020204" pitchFamily="34" charset="0"/>
                <a:ea typeface="Aptos" panose="020B0004020202020204" pitchFamily="34" charset="0"/>
                <a:cs typeface="Times New Roman" panose="02020603050405020304" pitchFamily="18" charset="0"/>
              </a:rPr>
              <a:t>Malouet</a:t>
            </a:r>
            <a:r>
              <a:rPr lang="fr-FR" sz="1400" kern="100" dirty="0">
                <a:effectLst/>
                <a:latin typeface="Aptos" panose="020B0004020202020204" pitchFamily="34" charset="0"/>
                <a:ea typeface="Aptos" panose="020B0004020202020204" pitchFamily="34" charset="0"/>
                <a:cs typeface="Times New Roman" panose="02020603050405020304" pitchFamily="18" charset="0"/>
              </a:rPr>
              <a:t>, </a:t>
            </a:r>
            <a:r>
              <a:rPr lang="fr-FR" sz="1400" i="1" kern="100" dirty="0">
                <a:effectLst/>
                <a:latin typeface="Aptos" panose="020B0004020202020204" pitchFamily="34" charset="0"/>
                <a:ea typeface="Aptos" panose="020B0004020202020204" pitchFamily="34" charset="0"/>
                <a:cs typeface="Times New Roman" panose="02020603050405020304" pitchFamily="18" charset="0"/>
              </a:rPr>
              <a:t>Du traitement &amp; de l’emploi des Nègres dans les colonies</a:t>
            </a:r>
            <a:r>
              <a:rPr lang="fr-FR" sz="1400" kern="100" dirty="0">
                <a:effectLst/>
                <a:latin typeface="Aptos" panose="020B0004020202020204" pitchFamily="34" charset="0"/>
                <a:ea typeface="Aptos" panose="020B0004020202020204" pitchFamily="34" charset="0"/>
                <a:cs typeface="Times New Roman" panose="02020603050405020304" pitchFamily="18" charset="0"/>
              </a:rPr>
              <a:t>, manuscrit, 1776. </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9" name="Rectangle">
            <a:extLst>
              <a:ext uri="{FF2B5EF4-FFF2-40B4-BE49-F238E27FC236}">
                <a16:creationId xmlns:a16="http://schemas.microsoft.com/office/drawing/2014/main" id="{E1A845D8-52BB-4AF1-ECB6-2B70DE4C2BA9}"/>
              </a:ext>
            </a:extLst>
          </p:cNvPr>
          <p:cNvSpPr/>
          <p:nvPr/>
        </p:nvSpPr>
        <p:spPr>
          <a:xfrm>
            <a:off x="0" y="-59940"/>
            <a:ext cx="12202561" cy="1347537"/>
          </a:xfrm>
          <a:prstGeom prst="rect">
            <a:avLst/>
          </a:prstGeom>
          <a:solidFill>
            <a:srgbClr val="002069"/>
          </a:solidFill>
          <a:ln w="12700">
            <a:miter lim="400000"/>
          </a:ln>
        </p:spPr>
        <p:txBody>
          <a:bodyPr lIns="45719" rIns="45719" anchor="ctr"/>
          <a:lstStyle/>
          <a:p>
            <a:pPr algn="ctr"/>
            <a:r>
              <a:rPr lang="fr-FR" sz="3200" b="1" dirty="0">
                <a:solidFill>
                  <a:schemeClr val="bg1"/>
                </a:solidFill>
                <a:latin typeface="Avenir Next LT Pro Demi" panose="020B0704020202020204" pitchFamily="34" charset="0"/>
              </a:rPr>
              <a:t>JUSTIFIER LA SEGREGATION</a:t>
            </a:r>
          </a:p>
        </p:txBody>
      </p:sp>
      <p:sp>
        <p:nvSpPr>
          <p:cNvPr id="13" name="ZoneTexte 12">
            <a:extLst>
              <a:ext uri="{FF2B5EF4-FFF2-40B4-BE49-F238E27FC236}">
                <a16:creationId xmlns:a16="http://schemas.microsoft.com/office/drawing/2014/main" id="{FF7E1E9F-CDA6-B42C-1766-3B9B9102A8F3}"/>
              </a:ext>
            </a:extLst>
          </p:cNvPr>
          <p:cNvSpPr txBox="1"/>
          <p:nvPr/>
        </p:nvSpPr>
        <p:spPr>
          <a:xfrm>
            <a:off x="6096000" y="2251560"/>
            <a:ext cx="5365415" cy="4400179"/>
          </a:xfrm>
          <a:prstGeom prst="rect">
            <a:avLst/>
          </a:prstGeom>
          <a:noFill/>
          <a:ln>
            <a:solidFill>
              <a:schemeClr val="tx1"/>
            </a:solidFill>
          </a:ln>
        </p:spPr>
        <p:txBody>
          <a:bodyPr wrap="square">
            <a:spAutoFit/>
          </a:bodyPr>
          <a:lstStyle/>
          <a:p>
            <a:pPr marL="0" marR="0">
              <a:lnSpc>
                <a:spcPct val="107000"/>
              </a:lnSpc>
              <a:spcBef>
                <a:spcPts val="0"/>
              </a:spcBef>
              <a:spcAft>
                <a:spcPts val="800"/>
              </a:spcAft>
            </a:pPr>
            <a:r>
              <a:rPr lang="fr-FR" sz="2400" kern="100" dirty="0">
                <a:latin typeface="Aptos" panose="020B0004020202020204" pitchFamily="34" charset="0"/>
                <a:cs typeface="Times New Roman" panose="02020603050405020304" pitchFamily="18" charset="0"/>
              </a:rPr>
              <a:t>« Il faut décourager les unions légitimes des Blancs avec des femmes de couleur. Si par le moyen de ces alliances, les Blancs finissaient par s’entendre avec les Noirs libres</a:t>
            </a:r>
            <a:r>
              <a:rPr lang="fr-FR" sz="2400" b="1" kern="100" dirty="0">
                <a:latin typeface="Aptos" panose="020B0004020202020204" pitchFamily="34" charset="0"/>
                <a:cs typeface="Times New Roman" panose="02020603050405020304" pitchFamily="18" charset="0"/>
              </a:rPr>
              <a:t>, la colonie pourrait se soustraire facilement à l’autorité du roi</a:t>
            </a:r>
            <a:r>
              <a:rPr lang="fr-FR" sz="2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fr-FR" sz="1400" i="1" kern="100" dirty="0">
                <a:latin typeface="Aptos" panose="020B0004020202020204" pitchFamily="34" charset="0"/>
                <a:cs typeface="Times New Roman" panose="02020603050405020304" pitchFamily="18" charset="0"/>
              </a:rPr>
              <a:t>Extrait d’une lettre de Choiseul (secrétaire d’Etat à la Marine et aux Colonies) au gouverneur de Saint-Domingue,1766.</a:t>
            </a:r>
            <a:endParaRPr lang="en-US" sz="1400" i="1" kern="100" dirty="0">
              <a:latin typeface="Aptos" panose="020B0004020202020204" pitchFamily="34" charset="0"/>
              <a:cs typeface="Times New Roman" panose="02020603050405020304" pitchFamily="18" charset="0"/>
            </a:endParaRPr>
          </a:p>
          <a:p>
            <a:pPr marL="0" marR="0">
              <a:lnSpc>
                <a:spcPct val="107000"/>
              </a:lnSpc>
              <a:spcBef>
                <a:spcPts val="0"/>
              </a:spcBef>
              <a:spcAft>
                <a:spcPts val="800"/>
              </a:spcAft>
            </a:pPr>
            <a:endParaRPr lang="fr-FR" sz="2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765583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F4BA3497-44F0-1FA7-4887-E20FF4AA183F}"/>
              </a:ext>
            </a:extLst>
          </p:cNvPr>
          <p:cNvSpPr txBox="1"/>
          <p:nvPr/>
        </p:nvSpPr>
        <p:spPr>
          <a:xfrm>
            <a:off x="1220537" y="1465218"/>
            <a:ext cx="9347200" cy="5940088"/>
          </a:xfrm>
          <a:prstGeom prst="rect">
            <a:avLst/>
          </a:prstGeom>
          <a:noFill/>
        </p:spPr>
        <p:txBody>
          <a:bodyPr wrap="square" lIns="91440" tIns="45720" rIns="91440" bIns="45720" anchor="t">
            <a:spAutoFit/>
          </a:bodyPr>
          <a:lstStyle/>
          <a:p>
            <a:pPr marL="285750" indent="-285750">
              <a:buFont typeface="Wingdings" panose="05000000000000000000" pitchFamily="2" charset="2"/>
              <a:buChar char="§"/>
            </a:pPr>
            <a:r>
              <a:rPr lang="fr-FR" sz="2000" dirty="0"/>
              <a:t>Arrêté du 29 mai 1802 : </a:t>
            </a:r>
            <a:r>
              <a:rPr lang="fr-FR" sz="2000" b="1" dirty="0"/>
              <a:t>éloigne de Paris les officiers, sous-officiers ou soldats de couleur</a:t>
            </a:r>
            <a:r>
              <a:rPr lang="fr-FR" sz="2000" dirty="0"/>
              <a:t>.</a:t>
            </a:r>
          </a:p>
          <a:p>
            <a:pPr marL="285750" indent="-285750">
              <a:buFont typeface="Wingdings" panose="05000000000000000000" pitchFamily="2" charset="2"/>
              <a:buChar char="§"/>
            </a:pPr>
            <a:endParaRPr lang="fr-FR" sz="2000" dirty="0"/>
          </a:p>
          <a:p>
            <a:pPr marL="285750" indent="-285750">
              <a:buFont typeface="Wingdings" panose="05000000000000000000" pitchFamily="2" charset="2"/>
              <a:buChar char="§"/>
            </a:pPr>
            <a:r>
              <a:rPr lang="fr-FR" sz="2000" dirty="0"/>
              <a:t>Arrêté du 25 juin 1802 : </a:t>
            </a:r>
            <a:r>
              <a:rPr lang="fr-FR" sz="2000" b="1" dirty="0"/>
              <a:t>interdit l’accès du territoire métropolitain aux noirs et métissés </a:t>
            </a:r>
            <a:r>
              <a:rPr lang="fr-FR" sz="2000" dirty="0"/>
              <a:t>(sauf autorisation exceptionnelle)</a:t>
            </a:r>
          </a:p>
          <a:p>
            <a:pPr marL="285750" indent="-285750">
              <a:buFont typeface="Wingdings" panose="05000000000000000000" pitchFamily="2" charset="2"/>
              <a:buChar char="§"/>
            </a:pPr>
            <a:endParaRPr lang="fr-FR" sz="2000" dirty="0"/>
          </a:p>
          <a:p>
            <a:pPr marL="285750" indent="-285750">
              <a:buFont typeface="Wingdings" panose="05000000000000000000" pitchFamily="2" charset="2"/>
              <a:buChar char="§"/>
            </a:pPr>
            <a:r>
              <a:rPr lang="fr-FR" sz="2000" dirty="0"/>
              <a:t>Arrêté du Général </a:t>
            </a:r>
            <a:r>
              <a:rPr lang="fr-FR" sz="2000" dirty="0" err="1"/>
              <a:t>Richepanse</a:t>
            </a:r>
            <a:r>
              <a:rPr lang="fr-FR" sz="2000" dirty="0"/>
              <a:t> le 17 juillet 1802 en Guadeloupe : </a:t>
            </a:r>
          </a:p>
          <a:p>
            <a:r>
              <a:rPr lang="fr-FR" sz="2000" dirty="0"/>
              <a:t>«</a:t>
            </a:r>
            <a:r>
              <a:rPr lang="fr-FR" sz="2000" b="1" dirty="0"/>
              <a:t> Le titre de citoyen français ne sera porté </a:t>
            </a:r>
            <a:r>
              <a:rPr lang="fr-FR" sz="2000" dirty="0"/>
              <a:t>dans l’étendue de cette colonie et dépendances </a:t>
            </a:r>
            <a:r>
              <a:rPr lang="fr-FR" sz="2000" b="1" dirty="0"/>
              <a:t>que par les Blancs </a:t>
            </a:r>
            <a:r>
              <a:rPr lang="fr-FR" sz="2000" dirty="0"/>
              <a:t>(…). » (art. 1er)</a:t>
            </a:r>
            <a:endParaRPr lang="en-US" sz="2000" dirty="0"/>
          </a:p>
          <a:p>
            <a:pPr marL="285750" indent="-285750">
              <a:buFont typeface="Wingdings" panose="05000000000000000000" pitchFamily="2" charset="2"/>
              <a:buChar char="§"/>
            </a:pPr>
            <a:endParaRPr lang="fr-FR" sz="2000" dirty="0"/>
          </a:p>
          <a:p>
            <a:pPr marL="285750" indent="-285750">
              <a:buFont typeface="Wingdings" panose="05000000000000000000" pitchFamily="2" charset="2"/>
              <a:buChar char="§"/>
            </a:pPr>
            <a:r>
              <a:rPr lang="fr-FR" sz="2000" dirty="0"/>
              <a:t>Circulaire du 8 janvier 1803 </a:t>
            </a:r>
            <a:r>
              <a:rPr lang="fr-FR" sz="2000" b="1" dirty="0"/>
              <a:t>: interdiction en métropole les mariages entre noirs et blancs</a:t>
            </a:r>
            <a:r>
              <a:rPr lang="fr-FR" sz="2000" dirty="0"/>
              <a:t>, tolérant ceux entre blancs et métissés</a:t>
            </a:r>
          </a:p>
          <a:p>
            <a:pPr marL="285750" indent="-285750">
              <a:buFont typeface="Wingdings" panose="05000000000000000000" pitchFamily="2" charset="2"/>
              <a:buChar char="§"/>
            </a:pPr>
            <a:endParaRPr lang="fr-FR" sz="2000" dirty="0"/>
          </a:p>
          <a:p>
            <a:pPr marL="285750" indent="-285750">
              <a:buFont typeface="Wingdings" panose="05000000000000000000" pitchFamily="2" charset="2"/>
              <a:buChar char="§"/>
            </a:pPr>
            <a:r>
              <a:rPr lang="fr-FR" sz="2000" dirty="0"/>
              <a:t> Les </a:t>
            </a:r>
            <a:r>
              <a:rPr lang="fr-FR" sz="2000" b="1" dirty="0"/>
              <a:t>affranchissements qui ont eu lieu entre 1789 et 1794 sont annulés</a:t>
            </a:r>
            <a:r>
              <a:rPr lang="fr-FR" sz="2000" dirty="0"/>
              <a:t>.</a:t>
            </a:r>
          </a:p>
          <a:p>
            <a:pPr marL="285750" indent="-285750">
              <a:buFont typeface="Wingdings" panose="05000000000000000000" pitchFamily="2" charset="2"/>
              <a:buChar char="§"/>
            </a:pPr>
            <a:endParaRPr lang="fr-FR" sz="2000" dirty="0"/>
          </a:p>
          <a:p>
            <a:pPr marL="285750" indent="-285750">
              <a:buFont typeface="Wingdings" panose="05000000000000000000" pitchFamily="2" charset="2"/>
              <a:buChar char="§"/>
            </a:pPr>
            <a:r>
              <a:rPr lang="fr-FR" sz="2000" dirty="0"/>
              <a:t>1805 : le </a:t>
            </a:r>
            <a:r>
              <a:rPr lang="fr-FR" sz="2000" b="1" dirty="0"/>
              <a:t>Code civil </a:t>
            </a:r>
            <a:r>
              <a:rPr lang="fr-FR" sz="2000" dirty="0"/>
              <a:t>des Français est applicable aux blancs entre eux, aux libres de couleur entre eux, mais </a:t>
            </a:r>
            <a:r>
              <a:rPr lang="fr-FR" sz="2000" b="1" dirty="0"/>
              <a:t>pas entre les blancs et les libres de couleur</a:t>
            </a:r>
            <a:r>
              <a:rPr lang="fr-FR" sz="2000" dirty="0"/>
              <a:t>.</a:t>
            </a:r>
          </a:p>
          <a:p>
            <a:endParaRPr lang="fr-FR" sz="2000" dirty="0"/>
          </a:p>
          <a:p>
            <a:endParaRPr lang="fr-FR" sz="2000" dirty="0"/>
          </a:p>
        </p:txBody>
      </p:sp>
      <p:sp>
        <p:nvSpPr>
          <p:cNvPr id="10" name="ZoneTexte 9">
            <a:extLst>
              <a:ext uri="{FF2B5EF4-FFF2-40B4-BE49-F238E27FC236}">
                <a16:creationId xmlns:a16="http://schemas.microsoft.com/office/drawing/2014/main" id="{6BD8E6CC-9BE8-A43B-81D1-22D18071D869}"/>
              </a:ext>
            </a:extLst>
          </p:cNvPr>
          <p:cNvSpPr txBox="1"/>
          <p:nvPr/>
        </p:nvSpPr>
        <p:spPr>
          <a:xfrm rot="10800000" flipV="1">
            <a:off x="4828674" y="6496031"/>
            <a:ext cx="7693526" cy="307777"/>
          </a:xfrm>
          <a:prstGeom prst="rect">
            <a:avLst/>
          </a:prstGeom>
          <a:noFill/>
        </p:spPr>
        <p:txBody>
          <a:bodyPr wrap="square" rtlCol="0">
            <a:spAutoFit/>
          </a:bodyPr>
          <a:lstStyle/>
          <a:p>
            <a:r>
              <a:rPr lang="fr-FR" sz="1400" dirty="0"/>
              <a:t>Source : dossier FME, </a:t>
            </a:r>
            <a:r>
              <a:rPr lang="fr-FR" sz="1400" dirty="0">
                <a:hlinkClick r:id="rId2"/>
              </a:rPr>
              <a:t>Comprendre et enseigner le établissement de l’esclavage en 1802</a:t>
            </a:r>
            <a:endParaRPr lang="en-US" sz="1400" dirty="0"/>
          </a:p>
        </p:txBody>
      </p:sp>
      <p:sp>
        <p:nvSpPr>
          <p:cNvPr id="11" name="Rectangle">
            <a:extLst>
              <a:ext uri="{FF2B5EF4-FFF2-40B4-BE49-F238E27FC236}">
                <a16:creationId xmlns:a16="http://schemas.microsoft.com/office/drawing/2014/main" id="{DC450442-D8A3-C621-3963-004ECE16AEB5}"/>
              </a:ext>
            </a:extLst>
          </p:cNvPr>
          <p:cNvSpPr/>
          <p:nvPr/>
        </p:nvSpPr>
        <p:spPr>
          <a:xfrm>
            <a:off x="0" y="16042"/>
            <a:ext cx="12202561" cy="1347537"/>
          </a:xfrm>
          <a:prstGeom prst="rect">
            <a:avLst/>
          </a:prstGeom>
          <a:solidFill>
            <a:srgbClr val="002069"/>
          </a:solidFill>
          <a:ln w="12700">
            <a:miter lim="400000"/>
          </a:ln>
        </p:spPr>
        <p:txBody>
          <a:bodyPr lIns="45719" rIns="45719" anchor="ctr"/>
          <a:lstStyle/>
          <a:p>
            <a:pPr algn="ctr"/>
            <a:endParaRPr lang="fr-FR" sz="2400" b="1" dirty="0">
              <a:solidFill>
                <a:schemeClr val="bg1"/>
              </a:solidFill>
              <a:latin typeface="Avenir Next LT Pro Demi" panose="020B0704020202020204" pitchFamily="34" charset="0"/>
            </a:endParaRPr>
          </a:p>
          <a:p>
            <a:pPr algn="ctr"/>
            <a:r>
              <a:rPr lang="fr-FR" sz="3200" b="1" dirty="0">
                <a:solidFill>
                  <a:schemeClr val="bg1"/>
                </a:solidFill>
                <a:latin typeface="Avenir Next LT Pro Demi" panose="020B0704020202020204" pitchFamily="34" charset="0"/>
              </a:rPr>
              <a:t>CONSULAT ET EMPIRE : </a:t>
            </a:r>
          </a:p>
          <a:p>
            <a:pPr algn="ctr"/>
            <a:r>
              <a:rPr lang="fr-FR" sz="3200" b="1" dirty="0">
                <a:solidFill>
                  <a:schemeClr val="bg1"/>
                </a:solidFill>
                <a:latin typeface="Avenir Next LT Pro Demi" panose="020B0704020202020204" pitchFamily="34" charset="0"/>
              </a:rPr>
              <a:t>UNE SEGREGATION RENFORCEE</a:t>
            </a:r>
          </a:p>
          <a:p>
            <a:pPr algn="ctr"/>
            <a:endParaRPr lang="fr-FR" sz="2400" b="1" dirty="0">
              <a:solidFill>
                <a:schemeClr val="bg1"/>
              </a:solidFill>
              <a:latin typeface="Avenir Next LT Pro Demi" panose="020B0704020202020204" pitchFamily="34" charset="0"/>
            </a:endParaRPr>
          </a:p>
        </p:txBody>
      </p:sp>
    </p:spTree>
    <p:extLst>
      <p:ext uri="{BB962C8B-B14F-4D97-AF65-F5344CB8AC3E}">
        <p14:creationId xmlns:p14="http://schemas.microsoft.com/office/powerpoint/2010/main" val="16058319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C9062D4E-1358-A049-A72C-0D7C2907B642}"/>
              </a:ext>
            </a:extLst>
          </p:cNvPr>
          <p:cNvPicPr>
            <a:picLocks noChangeAspect="1"/>
          </p:cNvPicPr>
          <p:nvPr/>
        </p:nvPicPr>
        <p:blipFill>
          <a:blip r:embed="rId2"/>
          <a:stretch>
            <a:fillRect/>
          </a:stretch>
        </p:blipFill>
        <p:spPr>
          <a:xfrm>
            <a:off x="443568" y="1350170"/>
            <a:ext cx="6446219" cy="2930917"/>
          </a:xfrm>
          <a:prstGeom prst="rect">
            <a:avLst/>
          </a:prstGeom>
        </p:spPr>
      </p:pic>
      <p:pic>
        <p:nvPicPr>
          <p:cNvPr id="3" name="Image 2">
            <a:extLst>
              <a:ext uri="{FF2B5EF4-FFF2-40B4-BE49-F238E27FC236}">
                <a16:creationId xmlns:a16="http://schemas.microsoft.com/office/drawing/2014/main" id="{DAB2F3AB-26BC-0348-9B55-30E05E874B08}"/>
              </a:ext>
            </a:extLst>
          </p:cNvPr>
          <p:cNvPicPr>
            <a:picLocks noChangeAspect="1"/>
          </p:cNvPicPr>
          <p:nvPr/>
        </p:nvPicPr>
        <p:blipFill>
          <a:blip r:embed="rId3">
            <a:clrChange>
              <a:clrFrom>
                <a:srgbClr val="FFFFFF"/>
              </a:clrFrom>
              <a:clrTo>
                <a:srgbClr val="FFFFFF">
                  <a:alpha val="0"/>
                </a:srgbClr>
              </a:clrTo>
            </a:clrChange>
            <a:duotone>
              <a:prstClr val="black"/>
              <a:schemeClr val="tx2">
                <a:lumMod val="10000"/>
                <a:lumOff val="90000"/>
                <a:tint val="45000"/>
                <a:satMod val="400000"/>
              </a:schemeClr>
            </a:duotone>
          </a:blip>
          <a:stretch>
            <a:fillRect/>
          </a:stretch>
        </p:blipFill>
        <p:spPr>
          <a:xfrm>
            <a:off x="443568" y="4281087"/>
            <a:ext cx="6446219" cy="1963084"/>
          </a:xfrm>
          <a:prstGeom prst="rect">
            <a:avLst/>
          </a:prstGeom>
          <a:ln w="38100">
            <a:solidFill>
              <a:srgbClr val="FF0000"/>
            </a:solidFill>
          </a:ln>
        </p:spPr>
      </p:pic>
      <p:sp>
        <p:nvSpPr>
          <p:cNvPr id="6" name="Rectangle">
            <a:extLst>
              <a:ext uri="{FF2B5EF4-FFF2-40B4-BE49-F238E27FC236}">
                <a16:creationId xmlns:a16="http://schemas.microsoft.com/office/drawing/2014/main" id="{207E6555-A2B5-6AE0-15C1-C9834F4EB981}"/>
              </a:ext>
            </a:extLst>
          </p:cNvPr>
          <p:cNvSpPr/>
          <p:nvPr/>
        </p:nvSpPr>
        <p:spPr>
          <a:xfrm>
            <a:off x="0" y="-59940"/>
            <a:ext cx="12202561" cy="1347537"/>
          </a:xfrm>
          <a:prstGeom prst="rect">
            <a:avLst/>
          </a:prstGeom>
          <a:solidFill>
            <a:srgbClr val="002069"/>
          </a:solidFill>
          <a:ln w="12700">
            <a:miter lim="400000"/>
          </a:ln>
        </p:spPr>
        <p:txBody>
          <a:bodyPr lIns="45719" rIns="45719" anchor="ctr"/>
          <a:lstStyle/>
          <a:p>
            <a:pPr algn="ctr"/>
            <a:r>
              <a:rPr lang="fr-FR" sz="3200" b="1" dirty="0">
                <a:solidFill>
                  <a:schemeClr val="bg1"/>
                </a:solidFill>
                <a:latin typeface="Avenir Next LT Pro Demi" panose="020B0704020202020204" pitchFamily="34" charset="0"/>
              </a:rPr>
              <a:t>L’APPLICATION DU CODE CIVIL</a:t>
            </a:r>
          </a:p>
          <a:p>
            <a:pPr algn="ctr"/>
            <a:r>
              <a:rPr lang="fr-FR" sz="3200" b="1" dirty="0">
                <a:solidFill>
                  <a:schemeClr val="bg1"/>
                </a:solidFill>
                <a:latin typeface="Avenir Next LT Pro Demi" panose="020B0704020202020204" pitchFamily="34" charset="0"/>
              </a:rPr>
              <a:t>AUX COLONIES </a:t>
            </a:r>
          </a:p>
        </p:txBody>
      </p:sp>
      <p:sp>
        <p:nvSpPr>
          <p:cNvPr id="7" name="ZoneTexte 6">
            <a:extLst>
              <a:ext uri="{FF2B5EF4-FFF2-40B4-BE49-F238E27FC236}">
                <a16:creationId xmlns:a16="http://schemas.microsoft.com/office/drawing/2014/main" id="{5B63B49C-EF1B-611A-EE7C-9CBBEEE2956B}"/>
              </a:ext>
            </a:extLst>
          </p:cNvPr>
          <p:cNvSpPr txBox="1"/>
          <p:nvPr/>
        </p:nvSpPr>
        <p:spPr>
          <a:xfrm>
            <a:off x="7495526" y="1572127"/>
            <a:ext cx="4028317" cy="923330"/>
          </a:xfrm>
          <a:prstGeom prst="rect">
            <a:avLst/>
          </a:prstGeom>
          <a:noFill/>
        </p:spPr>
        <p:txBody>
          <a:bodyPr wrap="square" rtlCol="0">
            <a:spAutoFit/>
          </a:bodyPr>
          <a:lstStyle/>
          <a:p>
            <a:r>
              <a:rPr lang="fr-FR" dirty="0" err="1"/>
              <a:t>Arreté</a:t>
            </a:r>
            <a:r>
              <a:rPr lang="fr-FR" dirty="0"/>
              <a:t> du 16 Brumaire an XIV, (7 novembre 1805) </a:t>
            </a:r>
            <a:r>
              <a:rPr lang="fr-FR"/>
              <a:t>qui promulgue </a:t>
            </a:r>
            <a:r>
              <a:rPr lang="fr-FR" dirty="0"/>
              <a:t>le Code civil aux colonies, article 3</a:t>
            </a:r>
            <a:endParaRPr lang="en-US" dirty="0"/>
          </a:p>
        </p:txBody>
      </p:sp>
    </p:spTree>
    <p:extLst>
      <p:ext uri="{BB962C8B-B14F-4D97-AF65-F5344CB8AC3E}">
        <p14:creationId xmlns:p14="http://schemas.microsoft.com/office/powerpoint/2010/main" val="40851071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bâtiment, plein air, texte, vélo&#10;&#10;Description générée automatiquement">
            <a:extLst>
              <a:ext uri="{FF2B5EF4-FFF2-40B4-BE49-F238E27FC236}">
                <a16:creationId xmlns:a16="http://schemas.microsoft.com/office/drawing/2014/main" id="{FB193923-0AFF-7DB9-C3E3-DC4B273F4E0E}"/>
              </a:ext>
            </a:extLst>
          </p:cNvPr>
          <p:cNvPicPr>
            <a:picLocks noChangeAspect="1"/>
          </p:cNvPicPr>
          <p:nvPr/>
        </p:nvPicPr>
        <p:blipFill>
          <a:blip r:embed="rId2"/>
          <a:stretch>
            <a:fillRect/>
          </a:stretch>
        </p:blipFill>
        <p:spPr>
          <a:xfrm>
            <a:off x="1999" y="-89868"/>
            <a:ext cx="2731168" cy="4114800"/>
          </a:xfrm>
          <a:prstGeom prst="rect">
            <a:avLst/>
          </a:prstGeom>
        </p:spPr>
      </p:pic>
      <p:pic>
        <p:nvPicPr>
          <p:cNvPr id="3" name="Image 2" descr="Une image contenant Police, texte, blanc, Graphique&#10;&#10;Description générée automatiquement">
            <a:extLst>
              <a:ext uri="{FF2B5EF4-FFF2-40B4-BE49-F238E27FC236}">
                <a16:creationId xmlns:a16="http://schemas.microsoft.com/office/drawing/2014/main" id="{39FF2AAF-500E-FCFD-25B7-F6C519821862}"/>
              </a:ext>
            </a:extLst>
          </p:cNvPr>
          <p:cNvPicPr>
            <a:picLocks noChangeAspect="1"/>
          </p:cNvPicPr>
          <p:nvPr/>
        </p:nvPicPr>
        <p:blipFill>
          <a:blip r:embed="rId3"/>
          <a:stretch>
            <a:fillRect/>
          </a:stretch>
        </p:blipFill>
        <p:spPr>
          <a:xfrm>
            <a:off x="7830133" y="4221523"/>
            <a:ext cx="3981450" cy="990600"/>
          </a:xfrm>
          <a:prstGeom prst="rect">
            <a:avLst/>
          </a:prstGeom>
        </p:spPr>
      </p:pic>
      <p:pic>
        <p:nvPicPr>
          <p:cNvPr id="4" name="Image 3" descr="Une image contenant texte, Rectangle, écriture manuscrite, mur&#10;&#10;Description générée automatiquement">
            <a:extLst>
              <a:ext uri="{FF2B5EF4-FFF2-40B4-BE49-F238E27FC236}">
                <a16:creationId xmlns:a16="http://schemas.microsoft.com/office/drawing/2014/main" id="{FBF0F4B2-FF0F-A407-46C7-E3E26D52A074}"/>
              </a:ext>
            </a:extLst>
          </p:cNvPr>
          <p:cNvPicPr>
            <a:picLocks noChangeAspect="1"/>
          </p:cNvPicPr>
          <p:nvPr/>
        </p:nvPicPr>
        <p:blipFill>
          <a:blip r:embed="rId4"/>
          <a:stretch>
            <a:fillRect/>
          </a:stretch>
        </p:blipFill>
        <p:spPr>
          <a:xfrm>
            <a:off x="7831144" y="1225576"/>
            <a:ext cx="3846389" cy="2997694"/>
          </a:xfrm>
          <a:prstGeom prst="rect">
            <a:avLst/>
          </a:prstGeom>
        </p:spPr>
      </p:pic>
      <p:pic>
        <p:nvPicPr>
          <p:cNvPr id="5" name="Image 4" descr="Une image contenant texte, Police, ligne, typographie&#10;&#10;Description générée automatiquement">
            <a:extLst>
              <a:ext uri="{FF2B5EF4-FFF2-40B4-BE49-F238E27FC236}">
                <a16:creationId xmlns:a16="http://schemas.microsoft.com/office/drawing/2014/main" id="{25960193-4FA8-DE2E-F0DF-E5593E013F22}"/>
              </a:ext>
            </a:extLst>
          </p:cNvPr>
          <p:cNvPicPr>
            <a:picLocks noChangeAspect="1"/>
          </p:cNvPicPr>
          <p:nvPr/>
        </p:nvPicPr>
        <p:blipFill>
          <a:blip r:embed="rId5"/>
          <a:stretch>
            <a:fillRect/>
          </a:stretch>
        </p:blipFill>
        <p:spPr>
          <a:xfrm>
            <a:off x="2864810" y="-39696"/>
            <a:ext cx="6096000" cy="643759"/>
          </a:xfrm>
          <a:prstGeom prst="rect">
            <a:avLst/>
          </a:prstGeom>
        </p:spPr>
      </p:pic>
      <p:pic>
        <p:nvPicPr>
          <p:cNvPr id="6" name="Image 5" descr="Une image contenant voie, bâtiment, plein air, route&#10;&#10;Description générée automatiquement">
            <a:extLst>
              <a:ext uri="{FF2B5EF4-FFF2-40B4-BE49-F238E27FC236}">
                <a16:creationId xmlns:a16="http://schemas.microsoft.com/office/drawing/2014/main" id="{485CE1A5-B836-BB3C-4051-DC19D7A2A9AD}"/>
              </a:ext>
            </a:extLst>
          </p:cNvPr>
          <p:cNvPicPr>
            <a:picLocks noChangeAspect="1"/>
          </p:cNvPicPr>
          <p:nvPr/>
        </p:nvPicPr>
        <p:blipFill>
          <a:blip r:embed="rId6"/>
          <a:stretch>
            <a:fillRect/>
          </a:stretch>
        </p:blipFill>
        <p:spPr>
          <a:xfrm>
            <a:off x="3471691" y="538261"/>
            <a:ext cx="3831010" cy="2857131"/>
          </a:xfrm>
          <a:prstGeom prst="rect">
            <a:avLst/>
          </a:prstGeom>
        </p:spPr>
      </p:pic>
      <p:pic>
        <p:nvPicPr>
          <p:cNvPr id="7" name="Image 6" descr="Une image contenant texte, Police, Graphique, blanc&#10;&#10;Description générée automatiquement">
            <a:extLst>
              <a:ext uri="{FF2B5EF4-FFF2-40B4-BE49-F238E27FC236}">
                <a16:creationId xmlns:a16="http://schemas.microsoft.com/office/drawing/2014/main" id="{FEB97EA9-6D71-34E7-03F9-48C817EBC5A4}"/>
              </a:ext>
            </a:extLst>
          </p:cNvPr>
          <p:cNvPicPr>
            <a:picLocks noChangeAspect="1"/>
          </p:cNvPicPr>
          <p:nvPr/>
        </p:nvPicPr>
        <p:blipFill>
          <a:blip r:embed="rId7"/>
          <a:stretch>
            <a:fillRect/>
          </a:stretch>
        </p:blipFill>
        <p:spPr>
          <a:xfrm>
            <a:off x="5312158" y="6061876"/>
            <a:ext cx="6096000" cy="839056"/>
          </a:xfrm>
          <a:prstGeom prst="rect">
            <a:avLst/>
          </a:prstGeom>
        </p:spPr>
      </p:pic>
      <p:pic>
        <p:nvPicPr>
          <p:cNvPr id="8" name="Image 7" descr="Une image contenant texte, bâtiment, plein air, signalisation&#10;&#10;Description générée automatiquement">
            <a:extLst>
              <a:ext uri="{FF2B5EF4-FFF2-40B4-BE49-F238E27FC236}">
                <a16:creationId xmlns:a16="http://schemas.microsoft.com/office/drawing/2014/main" id="{6B3BEA0C-8732-09FE-8D3A-047C57B26AF9}"/>
              </a:ext>
            </a:extLst>
          </p:cNvPr>
          <p:cNvPicPr>
            <a:picLocks noChangeAspect="1"/>
          </p:cNvPicPr>
          <p:nvPr/>
        </p:nvPicPr>
        <p:blipFill>
          <a:blip r:embed="rId8"/>
          <a:stretch>
            <a:fillRect/>
          </a:stretch>
        </p:blipFill>
        <p:spPr>
          <a:xfrm>
            <a:off x="715498" y="4021813"/>
            <a:ext cx="4305670" cy="2782903"/>
          </a:xfrm>
          <a:prstGeom prst="rect">
            <a:avLst/>
          </a:prstGeom>
        </p:spPr>
      </p:pic>
    </p:spTree>
    <p:extLst>
      <p:ext uri="{BB962C8B-B14F-4D97-AF65-F5344CB8AC3E}">
        <p14:creationId xmlns:p14="http://schemas.microsoft.com/office/powerpoint/2010/main" val="8474756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a:extLst>
              <a:ext uri="{FF2B5EF4-FFF2-40B4-BE49-F238E27FC236}">
                <a16:creationId xmlns:a16="http://schemas.microsoft.com/office/drawing/2014/main" id="{7278DF8A-341F-2672-07F3-3EF4E87032CF}"/>
              </a:ext>
            </a:extLst>
          </p:cNvPr>
          <p:cNvSpPr/>
          <p:nvPr/>
        </p:nvSpPr>
        <p:spPr>
          <a:xfrm>
            <a:off x="0" y="-43542"/>
            <a:ext cx="12202561" cy="3553113"/>
          </a:xfrm>
          <a:prstGeom prst="rect">
            <a:avLst/>
          </a:prstGeom>
          <a:solidFill>
            <a:srgbClr val="002069"/>
          </a:solidFill>
          <a:ln w="12700">
            <a:miter lim="400000"/>
          </a:ln>
        </p:spPr>
        <p:txBody>
          <a:bodyPr lIns="45719" rIns="45719" anchor="ctr"/>
          <a:lstStyle/>
          <a:p>
            <a:pPr algn="ctr">
              <a:defRPr>
                <a:solidFill>
                  <a:srgbClr val="FFFFFF"/>
                </a:solidFill>
              </a:defRPr>
            </a:pPr>
            <a:r>
              <a:rPr lang="es-ES" dirty="0"/>
              <a:t> </a:t>
            </a:r>
            <a:r>
              <a:rPr lang="es-ES" sz="6000" cap="all" dirty="0">
                <a:solidFill>
                  <a:schemeClr val="bg1"/>
                </a:solidFill>
                <a:latin typeface="Gotham"/>
              </a:rPr>
              <a:t>RACISME, ANTISEMITISME : </a:t>
            </a:r>
          </a:p>
          <a:p>
            <a:pPr algn="ctr">
              <a:defRPr>
                <a:solidFill>
                  <a:srgbClr val="FFFFFF"/>
                </a:solidFill>
              </a:defRPr>
            </a:pPr>
            <a:r>
              <a:rPr lang="es-ES" sz="6000" cap="all" dirty="0">
                <a:solidFill>
                  <a:schemeClr val="bg1"/>
                </a:solidFill>
                <a:latin typeface="Gotham"/>
              </a:rPr>
              <a:t>DE QUOI PARLE-T-ON ?</a:t>
            </a:r>
          </a:p>
        </p:txBody>
      </p:sp>
      <p:sp>
        <p:nvSpPr>
          <p:cNvPr id="5" name="ZoneTexte 4">
            <a:extLst>
              <a:ext uri="{FF2B5EF4-FFF2-40B4-BE49-F238E27FC236}">
                <a16:creationId xmlns:a16="http://schemas.microsoft.com/office/drawing/2014/main" id="{E80C392A-AB3D-13CD-B22C-17E527537093}"/>
              </a:ext>
            </a:extLst>
          </p:cNvPr>
          <p:cNvSpPr txBox="1"/>
          <p:nvPr/>
        </p:nvSpPr>
        <p:spPr>
          <a:xfrm>
            <a:off x="1672389" y="3783069"/>
            <a:ext cx="9781673" cy="2677656"/>
          </a:xfrm>
          <a:prstGeom prst="rect">
            <a:avLst/>
          </a:prstGeom>
          <a:noFill/>
        </p:spPr>
        <p:txBody>
          <a:bodyPr wrap="square">
            <a:spAutoFit/>
          </a:bodyPr>
          <a:lstStyle/>
          <a:p>
            <a:pPr algn="l"/>
            <a:r>
              <a:rPr lang="fr-FR" sz="2800" b="1" i="0" dirty="0">
                <a:solidFill>
                  <a:srgbClr val="000000"/>
                </a:solidFill>
                <a:effectLst/>
                <a:latin typeface="Calibri" panose="020F0502020204030204" pitchFamily="34" charset="0"/>
                <a:cs typeface="Calibri" panose="020F0502020204030204" pitchFamily="34" charset="0"/>
              </a:rPr>
              <a:t>Article  1</a:t>
            </a:r>
            <a:r>
              <a:rPr lang="fr-FR" sz="2800" b="1" i="0" baseline="30000" dirty="0">
                <a:solidFill>
                  <a:srgbClr val="000000"/>
                </a:solidFill>
                <a:effectLst/>
                <a:latin typeface="Calibri" panose="020F0502020204030204" pitchFamily="34" charset="0"/>
                <a:cs typeface="Calibri" panose="020F0502020204030204" pitchFamily="34" charset="0"/>
              </a:rPr>
              <a:t>er </a:t>
            </a:r>
            <a:r>
              <a:rPr lang="fr-FR" sz="2800" b="1" i="0" dirty="0">
                <a:solidFill>
                  <a:srgbClr val="000000"/>
                </a:solidFill>
                <a:effectLst/>
                <a:latin typeface="Calibri" panose="020F0502020204030204" pitchFamily="34" charset="0"/>
                <a:cs typeface="Calibri" panose="020F0502020204030204" pitchFamily="34" charset="0"/>
              </a:rPr>
              <a:t>du Code noir - mars 1685 </a:t>
            </a:r>
          </a:p>
          <a:p>
            <a:pPr algn="l"/>
            <a:r>
              <a:rPr lang="fr-FR" sz="2800" b="0" i="0" dirty="0">
                <a:solidFill>
                  <a:srgbClr val="000000"/>
                </a:solidFill>
                <a:effectLst/>
                <a:latin typeface="Calibri" panose="020F0502020204030204" pitchFamily="34" charset="0"/>
                <a:cs typeface="Calibri" panose="020F0502020204030204" pitchFamily="34" charset="0"/>
              </a:rPr>
              <a:t>(…) enjoignons à tous nos officiers de </a:t>
            </a:r>
            <a:r>
              <a:rPr lang="fr-FR" sz="2800" b="1" i="0" dirty="0">
                <a:solidFill>
                  <a:srgbClr val="000000"/>
                </a:solidFill>
                <a:effectLst/>
                <a:latin typeface="Calibri" panose="020F0502020204030204" pitchFamily="34" charset="0"/>
                <a:cs typeface="Calibri" panose="020F0502020204030204" pitchFamily="34" charset="0"/>
              </a:rPr>
              <a:t>chasser de </a:t>
            </a:r>
            <a:r>
              <a:rPr lang="fr-FR" sz="2800" b="1" i="0" dirty="0" err="1">
                <a:solidFill>
                  <a:srgbClr val="000000"/>
                </a:solidFill>
                <a:effectLst/>
                <a:latin typeface="Calibri" panose="020F0502020204030204" pitchFamily="34" charset="0"/>
                <a:cs typeface="Calibri" panose="020F0502020204030204" pitchFamily="34" charset="0"/>
              </a:rPr>
              <a:t>nosdites</a:t>
            </a:r>
            <a:r>
              <a:rPr lang="fr-FR" sz="2800" b="1" i="0" dirty="0">
                <a:solidFill>
                  <a:srgbClr val="000000"/>
                </a:solidFill>
                <a:effectLst/>
                <a:latin typeface="Calibri" panose="020F0502020204030204" pitchFamily="34" charset="0"/>
                <a:cs typeface="Calibri" panose="020F0502020204030204" pitchFamily="34" charset="0"/>
              </a:rPr>
              <a:t> îles tous les juifs qui y ont établi leur résidence, auxquels, comme aux ennemis déclarés du nom chrétien,</a:t>
            </a:r>
            <a:r>
              <a:rPr lang="fr-FR" sz="2800" b="0" i="0" dirty="0">
                <a:solidFill>
                  <a:srgbClr val="000000"/>
                </a:solidFill>
                <a:effectLst/>
                <a:latin typeface="Calibri" panose="020F0502020204030204" pitchFamily="34" charset="0"/>
                <a:cs typeface="Calibri" panose="020F0502020204030204" pitchFamily="34" charset="0"/>
              </a:rPr>
              <a:t> nous commandons d'en sortir dans trois mois à compter du jour de la publication des présentes, à peine de confiscation de corps et de biens.</a:t>
            </a:r>
            <a:endParaRPr lang="fr-FR" sz="2800"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663982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2136D501-ADE7-334C-D433-709EAD4AC4EA}"/>
              </a:ext>
            </a:extLst>
          </p:cNvPr>
          <p:cNvSpPr>
            <a:spLocks noGrp="1" noChangeArrowheads="1"/>
          </p:cNvSpPr>
          <p:nvPr>
            <p:ph type="title" idx="4294967295"/>
          </p:nvPr>
        </p:nvSpPr>
        <p:spPr>
          <a:xfrm>
            <a:off x="1524000" y="274638"/>
            <a:ext cx="8229600" cy="1143000"/>
          </a:xfrm>
        </p:spPr>
        <p:txBody>
          <a:bodyPr/>
          <a:lstStyle/>
          <a:p>
            <a:pPr eaLnBrk="1" hangingPunct="1">
              <a:defRPr/>
            </a:pPr>
            <a:r>
              <a:rPr lang="fr-FR">
                <a:ea typeface="+mj-ea"/>
              </a:rPr>
              <a:t>L’exclusion raciale</a:t>
            </a:r>
          </a:p>
        </p:txBody>
      </p:sp>
      <p:sp>
        <p:nvSpPr>
          <p:cNvPr id="15363" name="Rectangle 3">
            <a:extLst>
              <a:ext uri="{FF2B5EF4-FFF2-40B4-BE49-F238E27FC236}">
                <a16:creationId xmlns:a16="http://schemas.microsoft.com/office/drawing/2014/main" id="{4BB1A2AF-3EBA-E436-C9AF-49DA694C797E}"/>
              </a:ext>
            </a:extLst>
          </p:cNvPr>
          <p:cNvSpPr>
            <a:spLocks noGrp="1" noChangeArrowheads="1"/>
          </p:cNvSpPr>
          <p:nvPr>
            <p:ph type="body" idx="4294967295"/>
          </p:nvPr>
        </p:nvSpPr>
        <p:spPr>
          <a:xfrm>
            <a:off x="1524000" y="1600201"/>
            <a:ext cx="8229600" cy="4525963"/>
          </a:xfrm>
        </p:spPr>
        <p:txBody>
          <a:bodyPr/>
          <a:lstStyle/>
          <a:p>
            <a:pPr eaLnBrk="1" hangingPunct="1">
              <a:lnSpc>
                <a:spcPct val="80000"/>
              </a:lnSpc>
            </a:pPr>
            <a:r>
              <a:rPr lang="fr-FR" altLang="fr-FR" sz="2000" b="1"/>
              <a:t>Texte 1 : Lois pour la protection du sang et de l’honneur allemand, Nuremberg 1935 (extrait)</a:t>
            </a:r>
          </a:p>
          <a:p>
            <a:pPr eaLnBrk="1" hangingPunct="1">
              <a:lnSpc>
                <a:spcPct val="80000"/>
              </a:lnSpc>
            </a:pPr>
            <a:r>
              <a:rPr lang="fr-FR" altLang="fr-FR" sz="2000"/>
              <a:t>« Pénétré de la conscience que la pureté du sang allemand est la prémisse de la perpétuation du peuple allemand, et inspiré de la volonté indomptable d’assurer l’avenir de la nation allemande, le Reichstag a adopté à l’unanimité la loi suivante, qui est proclamée par les présentes : </a:t>
            </a:r>
          </a:p>
          <a:p>
            <a:pPr eaLnBrk="1" hangingPunct="1">
              <a:lnSpc>
                <a:spcPct val="80000"/>
              </a:lnSpc>
            </a:pPr>
            <a:r>
              <a:rPr lang="fr-FR" altLang="fr-FR" sz="2000"/>
              <a:t>1- Les mariages entre Juifs et sujets de sang allemand ou assimilé sont interdits.</a:t>
            </a:r>
          </a:p>
          <a:p>
            <a:pPr eaLnBrk="1" hangingPunct="1">
              <a:lnSpc>
                <a:spcPct val="80000"/>
              </a:lnSpc>
            </a:pPr>
            <a:r>
              <a:rPr lang="fr-FR" altLang="fr-FR" sz="2000"/>
              <a:t>2-Le rapport extra-marital entre Juifs et sujets de sang allemand ou assimilé est interdit.</a:t>
            </a:r>
          </a:p>
          <a:p>
            <a:pPr eaLnBrk="1" hangingPunct="1">
              <a:lnSpc>
                <a:spcPct val="80000"/>
              </a:lnSpc>
            </a:pPr>
            <a:r>
              <a:rPr lang="fr-FR" altLang="fr-FR" sz="2000"/>
              <a:t>3- Les Juifs ne peuvent pas utiliser au service de leur ménage des femmes de sang allemand ou assimilé âgées de moins de quarante-cinq ans… »</a:t>
            </a:r>
            <a:endParaRPr lang="fr-FR" altLang="fr-FR" sz="2000" b="1" u="sng"/>
          </a:p>
          <a:p>
            <a:pPr eaLnBrk="1" hangingPunct="1">
              <a:lnSpc>
                <a:spcPct val="80000"/>
              </a:lnSpc>
            </a:pPr>
            <a:endParaRPr lang="fr-FR" altLang="fr-FR" sz="20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a:extLst>
              <a:ext uri="{FF2B5EF4-FFF2-40B4-BE49-F238E27FC236}">
                <a16:creationId xmlns:a16="http://schemas.microsoft.com/office/drawing/2014/main" id="{A74058A8-2361-5545-87AC-0C93C3A9FBB5}"/>
              </a:ext>
            </a:extLst>
          </p:cNvPr>
          <p:cNvSpPr/>
          <p:nvPr/>
        </p:nvSpPr>
        <p:spPr>
          <a:xfrm>
            <a:off x="0" y="-59940"/>
            <a:ext cx="12202561" cy="1347537"/>
          </a:xfrm>
          <a:prstGeom prst="rect">
            <a:avLst/>
          </a:prstGeom>
          <a:solidFill>
            <a:srgbClr val="002069"/>
          </a:solidFill>
          <a:ln w="12700">
            <a:miter lim="400000"/>
          </a:ln>
        </p:spPr>
        <p:txBody>
          <a:bodyPr lIns="45719" rIns="45719" anchor="ctr"/>
          <a:lstStyle/>
          <a:p>
            <a:pPr algn="ctr"/>
            <a:r>
              <a:rPr lang="fr-FR" sz="3200" b="1" dirty="0">
                <a:solidFill>
                  <a:schemeClr val="bg1"/>
                </a:solidFill>
                <a:latin typeface="Avenir Next LT Pro Demi" panose="020B0704020202020204" pitchFamily="34" charset="0"/>
              </a:rPr>
              <a:t>CAUSES COMMUNES </a:t>
            </a:r>
          </a:p>
        </p:txBody>
      </p:sp>
      <p:sp>
        <p:nvSpPr>
          <p:cNvPr id="4" name="ZoneTexte 3">
            <a:extLst>
              <a:ext uri="{FF2B5EF4-FFF2-40B4-BE49-F238E27FC236}">
                <a16:creationId xmlns:a16="http://schemas.microsoft.com/office/drawing/2014/main" id="{C1CB332E-CA8B-7D44-6584-D8FF7EB6865D}"/>
              </a:ext>
            </a:extLst>
          </p:cNvPr>
          <p:cNvSpPr txBox="1"/>
          <p:nvPr/>
        </p:nvSpPr>
        <p:spPr>
          <a:xfrm>
            <a:off x="741947" y="1650014"/>
            <a:ext cx="6104020" cy="523220"/>
          </a:xfrm>
          <a:prstGeom prst="rect">
            <a:avLst/>
          </a:prstGeom>
          <a:noFill/>
        </p:spPr>
        <p:txBody>
          <a:bodyPr wrap="square">
            <a:spAutoFit/>
          </a:bodyPr>
          <a:lstStyle/>
          <a:p>
            <a:endParaRPr lang="en-US" sz="2800" dirty="0"/>
          </a:p>
        </p:txBody>
      </p:sp>
      <p:pic>
        <p:nvPicPr>
          <p:cNvPr id="6" name="Image 5">
            <a:extLst>
              <a:ext uri="{FF2B5EF4-FFF2-40B4-BE49-F238E27FC236}">
                <a16:creationId xmlns:a16="http://schemas.microsoft.com/office/drawing/2014/main" id="{499E41D5-73E8-1342-D6EC-BEFBFE93EE07}"/>
              </a:ext>
            </a:extLst>
          </p:cNvPr>
          <p:cNvPicPr>
            <a:picLocks noChangeAspect="1"/>
          </p:cNvPicPr>
          <p:nvPr/>
        </p:nvPicPr>
        <p:blipFill>
          <a:blip r:embed="rId2"/>
          <a:stretch>
            <a:fillRect/>
          </a:stretch>
        </p:blipFill>
        <p:spPr>
          <a:xfrm>
            <a:off x="-40055" y="2136131"/>
            <a:ext cx="4159083" cy="4101546"/>
          </a:xfrm>
          <a:prstGeom prst="rect">
            <a:avLst/>
          </a:prstGeom>
        </p:spPr>
      </p:pic>
      <p:pic>
        <p:nvPicPr>
          <p:cNvPr id="8" name="Image 7">
            <a:extLst>
              <a:ext uri="{FF2B5EF4-FFF2-40B4-BE49-F238E27FC236}">
                <a16:creationId xmlns:a16="http://schemas.microsoft.com/office/drawing/2014/main" id="{6FE6B894-4912-9DE2-FFA7-4DFF024C0C00}"/>
              </a:ext>
            </a:extLst>
          </p:cNvPr>
          <p:cNvPicPr>
            <a:picLocks noChangeAspect="1"/>
          </p:cNvPicPr>
          <p:nvPr/>
        </p:nvPicPr>
        <p:blipFill>
          <a:blip r:embed="rId3"/>
          <a:stretch>
            <a:fillRect/>
          </a:stretch>
        </p:blipFill>
        <p:spPr>
          <a:xfrm>
            <a:off x="8029056" y="2120820"/>
            <a:ext cx="4133391" cy="4116857"/>
          </a:xfrm>
          <a:prstGeom prst="rect">
            <a:avLst/>
          </a:prstGeom>
        </p:spPr>
      </p:pic>
      <p:sp>
        <p:nvSpPr>
          <p:cNvPr id="10" name="ZoneTexte 9">
            <a:extLst>
              <a:ext uri="{FF2B5EF4-FFF2-40B4-BE49-F238E27FC236}">
                <a16:creationId xmlns:a16="http://schemas.microsoft.com/office/drawing/2014/main" id="{95406812-9DE3-74EC-4B08-1A7AE62D13D3}"/>
              </a:ext>
            </a:extLst>
          </p:cNvPr>
          <p:cNvSpPr txBox="1"/>
          <p:nvPr/>
        </p:nvSpPr>
        <p:spPr>
          <a:xfrm>
            <a:off x="7623921" y="6372479"/>
            <a:ext cx="4891364" cy="646331"/>
          </a:xfrm>
          <a:prstGeom prst="rect">
            <a:avLst/>
          </a:prstGeom>
          <a:noFill/>
        </p:spPr>
        <p:txBody>
          <a:bodyPr wrap="square">
            <a:spAutoFit/>
          </a:bodyPr>
          <a:lstStyle/>
          <a:p>
            <a:r>
              <a:rPr lang="en-US" dirty="0">
                <a:hlinkClick r:id="rId4"/>
              </a:rPr>
              <a:t>https://memoire-esclavage.org/biographies</a:t>
            </a:r>
            <a:endParaRPr lang="en-US" dirty="0"/>
          </a:p>
          <a:p>
            <a:endParaRPr lang="en-US" dirty="0"/>
          </a:p>
        </p:txBody>
      </p:sp>
      <p:pic>
        <p:nvPicPr>
          <p:cNvPr id="5124" name="Picture 4" descr="Nicolas de Condorcet • Festival Résonances">
            <a:extLst>
              <a:ext uri="{FF2B5EF4-FFF2-40B4-BE49-F238E27FC236}">
                <a16:creationId xmlns:a16="http://schemas.microsoft.com/office/drawing/2014/main" id="{096A1299-1F85-5FD2-47FD-C41DA4FAA3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9922" y="2136131"/>
            <a:ext cx="3752155" cy="4101546"/>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a:extLst>
              <a:ext uri="{FF2B5EF4-FFF2-40B4-BE49-F238E27FC236}">
                <a16:creationId xmlns:a16="http://schemas.microsoft.com/office/drawing/2014/main" id="{6CE276B5-F04B-BDFB-E2FD-76DF9D766D4E}"/>
              </a:ext>
            </a:extLst>
          </p:cNvPr>
          <p:cNvSpPr txBox="1"/>
          <p:nvPr/>
        </p:nvSpPr>
        <p:spPr>
          <a:xfrm>
            <a:off x="5053371" y="5415449"/>
            <a:ext cx="3328519" cy="615553"/>
          </a:xfrm>
          <a:prstGeom prst="rect">
            <a:avLst/>
          </a:prstGeom>
          <a:noFill/>
        </p:spPr>
        <p:txBody>
          <a:bodyPr wrap="square">
            <a:spAutoFit/>
          </a:bodyPr>
          <a:lstStyle/>
          <a:p>
            <a:r>
              <a:rPr lang="en-US" sz="3400" b="1" dirty="0">
                <a:solidFill>
                  <a:schemeClr val="bg1"/>
                </a:solidFill>
                <a:latin typeface="Avenir Next LT Pro" panose="020B0504020202020204" pitchFamily="34" charset="0"/>
                <a:cs typeface="Calibri" panose="020F0502020204030204" pitchFamily="34" charset="0"/>
              </a:rPr>
              <a:t>CONDORCET</a:t>
            </a:r>
            <a:r>
              <a:rPr lang="en-US" sz="3400" b="1" dirty="0">
                <a:solidFill>
                  <a:schemeClr val="bg1"/>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9367624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a:extLst>
              <a:ext uri="{FF2B5EF4-FFF2-40B4-BE49-F238E27FC236}">
                <a16:creationId xmlns:a16="http://schemas.microsoft.com/office/drawing/2014/main" id="{015AC3D3-E1F2-66A1-83F4-6C627407B9F7}"/>
              </a:ext>
            </a:extLst>
          </p:cNvPr>
          <p:cNvSpPr/>
          <p:nvPr/>
        </p:nvSpPr>
        <p:spPr>
          <a:xfrm>
            <a:off x="0" y="-43542"/>
            <a:ext cx="12202561" cy="3553113"/>
          </a:xfrm>
          <a:prstGeom prst="rect">
            <a:avLst/>
          </a:prstGeom>
          <a:solidFill>
            <a:srgbClr val="002069"/>
          </a:solidFill>
          <a:ln w="12700">
            <a:miter lim="400000"/>
          </a:ln>
        </p:spPr>
        <p:txBody>
          <a:bodyPr lIns="45719" rIns="45719" anchor="ctr"/>
          <a:lstStyle/>
          <a:p>
            <a:pPr algn="ctr">
              <a:defRPr>
                <a:solidFill>
                  <a:srgbClr val="FFFFFF"/>
                </a:solidFill>
              </a:defRPr>
            </a:pPr>
            <a:r>
              <a:rPr lang="es-ES" dirty="0"/>
              <a:t> </a:t>
            </a:r>
            <a:r>
              <a:rPr lang="es-ES" sz="6000" cap="all" dirty="0">
                <a:solidFill>
                  <a:schemeClr val="bg1"/>
                </a:solidFill>
                <a:latin typeface="Gotham"/>
              </a:rPr>
              <a:t>DEPORTATION</a:t>
            </a:r>
          </a:p>
        </p:txBody>
      </p:sp>
      <p:pic>
        <p:nvPicPr>
          <p:cNvPr id="8194" name="Picture 2" descr="Echoes: The SlaveVoyages Blog">
            <a:extLst>
              <a:ext uri="{FF2B5EF4-FFF2-40B4-BE49-F238E27FC236}">
                <a16:creationId xmlns:a16="http://schemas.microsoft.com/office/drawing/2014/main" id="{FF58DE83-BB14-F6A9-58B8-AC2D43EA43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997" y="3641126"/>
            <a:ext cx="5213270" cy="3032208"/>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0C426F38-F43C-F774-681D-2A366178BCCA}"/>
              </a:ext>
            </a:extLst>
          </p:cNvPr>
          <p:cNvSpPr txBox="1"/>
          <p:nvPr/>
        </p:nvSpPr>
        <p:spPr>
          <a:xfrm>
            <a:off x="1802027" y="6488668"/>
            <a:ext cx="1985210" cy="369332"/>
          </a:xfrm>
          <a:prstGeom prst="rect">
            <a:avLst/>
          </a:prstGeom>
          <a:noFill/>
        </p:spPr>
        <p:txBody>
          <a:bodyPr wrap="square">
            <a:spAutoFit/>
          </a:bodyPr>
          <a:lstStyle/>
          <a:p>
            <a:r>
              <a:rPr lang="en-US" dirty="0">
                <a:hlinkClick r:id="rId3"/>
              </a:rPr>
              <a:t>slavevoyages.org</a:t>
            </a:r>
            <a:endParaRPr lang="en-US" dirty="0"/>
          </a:p>
        </p:txBody>
      </p:sp>
      <p:pic>
        <p:nvPicPr>
          <p:cNvPr id="3" name="Image 2" descr="Une image contenant texte, carte, diagramme&#10;&#10;Description générée automatiquement">
            <a:extLst>
              <a:ext uri="{FF2B5EF4-FFF2-40B4-BE49-F238E27FC236}">
                <a16:creationId xmlns:a16="http://schemas.microsoft.com/office/drawing/2014/main" id="{B9595725-852A-05AF-6148-FD1B983A2771}"/>
              </a:ext>
            </a:extLst>
          </p:cNvPr>
          <p:cNvPicPr>
            <a:picLocks noChangeAspect="1"/>
          </p:cNvPicPr>
          <p:nvPr/>
        </p:nvPicPr>
        <p:blipFill>
          <a:blip r:embed="rId4"/>
          <a:stretch>
            <a:fillRect/>
          </a:stretch>
        </p:blipFill>
        <p:spPr>
          <a:xfrm>
            <a:off x="6006953" y="3565864"/>
            <a:ext cx="5785821" cy="3292136"/>
          </a:xfrm>
          <a:prstGeom prst="rect">
            <a:avLst/>
          </a:prstGeom>
        </p:spPr>
      </p:pic>
      <p:pic>
        <p:nvPicPr>
          <p:cNvPr id="5" name="Image 4" descr="Une image contenant noir, obscurité&#10;&#10;Description générée automatiquement">
            <a:extLst>
              <a:ext uri="{FF2B5EF4-FFF2-40B4-BE49-F238E27FC236}">
                <a16:creationId xmlns:a16="http://schemas.microsoft.com/office/drawing/2014/main" id="{E5E088CA-6040-FED2-28D6-FE811A2CD015}"/>
              </a:ext>
            </a:extLst>
          </p:cNvPr>
          <p:cNvPicPr>
            <a:picLocks noChangeAspect="1"/>
          </p:cNvPicPr>
          <p:nvPr/>
        </p:nvPicPr>
        <p:blipFill>
          <a:blip r:embed="rId5"/>
          <a:stretch>
            <a:fillRect/>
          </a:stretch>
        </p:blipFill>
        <p:spPr>
          <a:xfrm>
            <a:off x="5504155" y="3382702"/>
            <a:ext cx="5186039" cy="743626"/>
          </a:xfrm>
          <a:prstGeom prst="rect">
            <a:avLst/>
          </a:prstGeom>
        </p:spPr>
      </p:pic>
    </p:spTree>
    <p:extLst>
      <p:ext uri="{BB962C8B-B14F-4D97-AF65-F5344CB8AC3E}">
        <p14:creationId xmlns:p14="http://schemas.microsoft.com/office/powerpoint/2010/main" val="19068135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7">
            <a:extLst>
              <a:ext uri="{FF2B5EF4-FFF2-40B4-BE49-F238E27FC236}">
                <a16:creationId xmlns:a16="http://schemas.microsoft.com/office/drawing/2014/main" id="{90A00D8D-1113-4E9A-B837-102503DDE798}"/>
              </a:ext>
            </a:extLst>
          </p:cNvPr>
          <p:cNvSpPr>
            <a:spLocks noGrp="1"/>
          </p:cNvSpPr>
          <p:nvPr>
            <p:ph idx="1"/>
          </p:nvPr>
        </p:nvSpPr>
        <p:spPr/>
        <p:txBody>
          <a:bodyPr>
            <a:normAutofit fontScale="92500" lnSpcReduction="10000"/>
          </a:bodyPr>
          <a:lstStyle/>
          <a:p>
            <a:r>
              <a:rPr lang="fr-FR" b="1" dirty="0"/>
              <a:t>CM1 (programme) </a:t>
            </a:r>
            <a:r>
              <a:rPr lang="fr-FR" dirty="0"/>
              <a:t>: Le temps des rois : « On inscrit dans le déroulé de ce thème une présentation de la formation du premier empire colonial français, porté par le pouvoir royal, et dont le peuplement repose notamment sur le </a:t>
            </a:r>
            <a:r>
              <a:rPr lang="fr-FR" b="1" dirty="0"/>
              <a:t>déplacement d’Africains réduits en esclavage</a:t>
            </a:r>
            <a:r>
              <a:rPr lang="fr-FR" dirty="0"/>
              <a:t> ». 	</a:t>
            </a:r>
          </a:p>
          <a:p>
            <a:r>
              <a:rPr lang="fr-FR" b="1" dirty="0"/>
              <a:t>4</a:t>
            </a:r>
            <a:r>
              <a:rPr lang="fr-FR" b="1" baseline="30000" dirty="0"/>
              <a:t>e</a:t>
            </a:r>
            <a:r>
              <a:rPr lang="fr-FR" b="1" dirty="0"/>
              <a:t> (ressources d’accompagnement)</a:t>
            </a:r>
            <a:r>
              <a:rPr lang="fr-FR" dirty="0"/>
              <a:t> : « La traite liée à la montée des échanges internationaux est un phénomène massif qui engendre le </a:t>
            </a:r>
            <a:r>
              <a:rPr lang="fr-FR" b="1" dirty="0"/>
              <a:t>déplacement forcé</a:t>
            </a:r>
            <a:r>
              <a:rPr lang="fr-FR" dirty="0"/>
              <a:t> d’au moins 11 millions de personnes… Ces réflexions ne doivent pas masquer </a:t>
            </a:r>
            <a:r>
              <a:rPr lang="fr-FR" b="1" dirty="0"/>
              <a:t>l’aspect humain de la question</a:t>
            </a:r>
            <a:r>
              <a:rPr lang="fr-FR" dirty="0"/>
              <a:t>, qui est devenu une question mémorielle fondamentale ».</a:t>
            </a:r>
          </a:p>
          <a:p>
            <a:r>
              <a:rPr lang="fr-FR" b="1" dirty="0"/>
              <a:t>Seconde professionnelle (programme)</a:t>
            </a:r>
            <a:r>
              <a:rPr lang="fr-FR" dirty="0"/>
              <a:t> : « La mise en exploitation et la colonisation des Amériques conduisent à d’importants </a:t>
            </a:r>
            <a:r>
              <a:rPr lang="fr-FR" b="1" dirty="0"/>
              <a:t>transferts d’esclaves africains</a:t>
            </a:r>
            <a:r>
              <a:rPr lang="fr-FR" dirty="0"/>
              <a:t> dans le cadre de la traite atlantique ». </a:t>
            </a:r>
          </a:p>
          <a:p>
            <a:endParaRPr lang="fr-FR" dirty="0"/>
          </a:p>
        </p:txBody>
      </p:sp>
      <p:sp>
        <p:nvSpPr>
          <p:cNvPr id="2" name="Rectangle">
            <a:extLst>
              <a:ext uri="{FF2B5EF4-FFF2-40B4-BE49-F238E27FC236}">
                <a16:creationId xmlns:a16="http://schemas.microsoft.com/office/drawing/2014/main" id="{A5175563-CE12-8808-D495-5714C1E82417}"/>
              </a:ext>
            </a:extLst>
          </p:cNvPr>
          <p:cNvSpPr/>
          <p:nvPr/>
        </p:nvSpPr>
        <p:spPr>
          <a:xfrm>
            <a:off x="0" y="-59940"/>
            <a:ext cx="12202561" cy="1347537"/>
          </a:xfrm>
          <a:prstGeom prst="rect">
            <a:avLst/>
          </a:prstGeom>
          <a:solidFill>
            <a:srgbClr val="002069"/>
          </a:solidFill>
          <a:ln w="12700">
            <a:miter lim="400000"/>
          </a:ln>
        </p:spPr>
        <p:txBody>
          <a:bodyPr lIns="45719" rIns="45719" anchor="ctr"/>
          <a:lstStyle/>
          <a:p>
            <a:pPr algn="ctr"/>
            <a:r>
              <a:rPr lang="fr-FR" sz="3200" b="1" dirty="0">
                <a:solidFill>
                  <a:schemeClr val="bg1"/>
                </a:solidFill>
                <a:latin typeface="Avenir Next LT Pro Demi" panose="020B0704020202020204" pitchFamily="34" charset="0"/>
              </a:rPr>
              <a:t>Comment la traite transatlantique des </a:t>
            </a:r>
            <a:r>
              <a:rPr lang="fr-FR" sz="3200" b="1">
                <a:solidFill>
                  <a:schemeClr val="bg1"/>
                </a:solidFill>
                <a:latin typeface="Avenir Next LT Pro Demi" panose="020B0704020202020204" pitchFamily="34" charset="0"/>
              </a:rPr>
              <a:t>esclaves </a:t>
            </a:r>
          </a:p>
          <a:p>
            <a:pPr algn="ctr"/>
            <a:r>
              <a:rPr lang="fr-FR" sz="3200" b="1">
                <a:solidFill>
                  <a:schemeClr val="bg1"/>
                </a:solidFill>
                <a:latin typeface="Avenir Next LT Pro Demi" panose="020B0704020202020204" pitchFamily="34" charset="0"/>
              </a:rPr>
              <a:t>est </a:t>
            </a:r>
            <a:r>
              <a:rPr lang="fr-FR" sz="3200" b="1" dirty="0">
                <a:solidFill>
                  <a:schemeClr val="bg1"/>
                </a:solidFill>
                <a:latin typeface="Avenir Next LT Pro Demi" panose="020B0704020202020204" pitchFamily="34" charset="0"/>
              </a:rPr>
              <a:t>qualifiée dans les programmes </a:t>
            </a:r>
          </a:p>
        </p:txBody>
      </p:sp>
    </p:spTree>
    <p:extLst>
      <p:ext uri="{BB962C8B-B14F-4D97-AF65-F5344CB8AC3E}">
        <p14:creationId xmlns:p14="http://schemas.microsoft.com/office/powerpoint/2010/main" val="24576207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F2F90385-8698-4ACB-B48F-FDC761773ECA}"/>
              </a:ext>
            </a:extLst>
          </p:cNvPr>
          <p:cNvSpPr>
            <a:spLocks noGrp="1"/>
          </p:cNvSpPr>
          <p:nvPr>
            <p:ph idx="1"/>
          </p:nvPr>
        </p:nvSpPr>
        <p:spPr/>
        <p:txBody>
          <a:bodyPr/>
          <a:lstStyle/>
          <a:p>
            <a:endParaRPr lang="en-US"/>
          </a:p>
        </p:txBody>
      </p:sp>
      <p:pic>
        <p:nvPicPr>
          <p:cNvPr id="13314" name="Picture 2">
            <a:extLst>
              <a:ext uri="{FF2B5EF4-FFF2-40B4-BE49-F238E27FC236}">
                <a16:creationId xmlns:a16="http://schemas.microsoft.com/office/drawing/2014/main" id="{75A418AE-50CE-C6A8-6724-958AFF8331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93800"/>
            <a:ext cx="12192000" cy="56642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a:extLst>
              <a:ext uri="{FF2B5EF4-FFF2-40B4-BE49-F238E27FC236}">
                <a16:creationId xmlns:a16="http://schemas.microsoft.com/office/drawing/2014/main" id="{D69AD570-C705-8439-1359-CB93710B1312}"/>
              </a:ext>
            </a:extLst>
          </p:cNvPr>
          <p:cNvSpPr/>
          <p:nvPr/>
        </p:nvSpPr>
        <p:spPr>
          <a:xfrm>
            <a:off x="0" y="-59940"/>
            <a:ext cx="12202561" cy="1347537"/>
          </a:xfrm>
          <a:prstGeom prst="rect">
            <a:avLst/>
          </a:prstGeom>
          <a:solidFill>
            <a:srgbClr val="002069"/>
          </a:solidFill>
          <a:ln w="12700">
            <a:miter lim="400000"/>
          </a:ln>
        </p:spPr>
        <p:txBody>
          <a:bodyPr lIns="45719" rIns="45719" anchor="ctr"/>
          <a:lstStyle/>
          <a:p>
            <a:pPr algn="ctr"/>
            <a:r>
              <a:rPr lang="fr-FR" sz="3200" b="1" dirty="0">
                <a:solidFill>
                  <a:schemeClr val="bg1"/>
                </a:solidFill>
                <a:latin typeface="Avenir Next LT Pro Demi" panose="020B0704020202020204" pitchFamily="34" charset="0"/>
              </a:rPr>
              <a:t>12,5 MILLIONS DE FEMMES,</a:t>
            </a:r>
          </a:p>
          <a:p>
            <a:pPr algn="ctr"/>
            <a:r>
              <a:rPr lang="fr-FR" sz="3200" b="1" dirty="0">
                <a:solidFill>
                  <a:schemeClr val="bg1"/>
                </a:solidFill>
                <a:latin typeface="Avenir Next LT Pro Demi" panose="020B0704020202020204" pitchFamily="34" charset="0"/>
              </a:rPr>
              <a:t>D’HOMMES ET D’ENFANTS</a:t>
            </a:r>
          </a:p>
        </p:txBody>
      </p:sp>
    </p:spTree>
    <p:extLst>
      <p:ext uri="{BB962C8B-B14F-4D97-AF65-F5344CB8AC3E}">
        <p14:creationId xmlns:p14="http://schemas.microsoft.com/office/powerpoint/2010/main" val="10835478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661E4AB1-C09D-32A7-21A9-D485A8043A0C}"/>
              </a:ext>
            </a:extLst>
          </p:cNvPr>
          <p:cNvSpPr/>
          <p:nvPr/>
        </p:nvSpPr>
        <p:spPr>
          <a:xfrm>
            <a:off x="0" y="-59939"/>
            <a:ext cx="12202561" cy="782426"/>
          </a:xfrm>
          <a:prstGeom prst="rect">
            <a:avLst/>
          </a:prstGeom>
          <a:solidFill>
            <a:srgbClr val="002069"/>
          </a:solidFill>
          <a:ln w="12700">
            <a:miter lim="400000"/>
          </a:ln>
        </p:spPr>
        <p:txBody>
          <a:bodyPr lIns="45719" rIns="45719" anchor="ctr"/>
          <a:lstStyle/>
          <a:p>
            <a:pPr algn="ctr"/>
            <a:r>
              <a:rPr lang="fr-FR" sz="3200" b="1" dirty="0">
                <a:solidFill>
                  <a:schemeClr val="bg1"/>
                </a:solidFill>
                <a:latin typeface="Avenir Next LT Pro Demi" panose="020B0704020202020204" pitchFamily="34" charset="0"/>
              </a:rPr>
              <a:t>LE  TRANSPORT </a:t>
            </a:r>
          </a:p>
        </p:txBody>
      </p:sp>
      <p:sp>
        <p:nvSpPr>
          <p:cNvPr id="7" name="Espace réservé du texte 6">
            <a:extLst>
              <a:ext uri="{FF2B5EF4-FFF2-40B4-BE49-F238E27FC236}">
                <a16:creationId xmlns:a16="http://schemas.microsoft.com/office/drawing/2014/main" id="{5D02BDE6-D65E-48B7-BC18-B5FB6812AF2D}"/>
              </a:ext>
            </a:extLst>
          </p:cNvPr>
          <p:cNvSpPr txBox="1">
            <a:spLocks/>
          </p:cNvSpPr>
          <p:nvPr/>
        </p:nvSpPr>
        <p:spPr>
          <a:xfrm>
            <a:off x="397042" y="6075575"/>
            <a:ext cx="5010150" cy="78242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2400" i="0" u="none" strike="noStrike" dirty="0">
                <a:solidFill>
                  <a:srgbClr val="000000"/>
                </a:solidFill>
                <a:effectLst/>
                <a:latin typeface="Avenir Next LT Pro Demi" panose="020B0704020202020204" pitchFamily="34" charset="0"/>
              </a:rPr>
              <a:t>Une source « abolitionniste » :</a:t>
            </a:r>
            <a:r>
              <a:rPr lang="fr-FR" sz="2400" i="0" u="none" strike="noStrike" dirty="0">
                <a:solidFill>
                  <a:srgbClr val="000000"/>
                </a:solidFill>
                <a:effectLst/>
                <a:latin typeface="Avenir Next LT Pro Demi" panose="020B0704020202020204" pitchFamily="34" charset="0"/>
                <a:hlinkClick r:id="rId2"/>
              </a:rPr>
              <a:t> </a:t>
            </a:r>
            <a:r>
              <a:rPr lang="fr-FR" sz="2400" i="1" dirty="0">
                <a:solidFill>
                  <a:srgbClr val="000000"/>
                </a:solidFill>
                <a:latin typeface="Avenir Next LT Pro Demi" panose="020B0704020202020204" pitchFamily="34" charset="0"/>
                <a:hlinkClick r:id="rId2"/>
              </a:rPr>
              <a:t>l</a:t>
            </a:r>
            <a:r>
              <a:rPr lang="fr-FR" sz="2400" i="1" u="none" strike="noStrike" dirty="0">
                <a:solidFill>
                  <a:srgbClr val="000000"/>
                </a:solidFill>
                <a:effectLst/>
                <a:latin typeface="Avenir Next LT Pro Demi" panose="020B0704020202020204" pitchFamily="34" charset="0"/>
                <a:hlinkClick r:id="rId2"/>
              </a:rPr>
              <a:t>e Brooks</a:t>
            </a:r>
            <a:r>
              <a:rPr lang="fr-FR" sz="2400" i="0" u="none" strike="noStrike" dirty="0">
                <a:solidFill>
                  <a:srgbClr val="000000"/>
                </a:solidFill>
                <a:effectLst/>
                <a:latin typeface="Avenir Next LT Pro Demi" panose="020B0704020202020204" pitchFamily="34" charset="0"/>
                <a:hlinkClick r:id="rId2"/>
              </a:rPr>
              <a:t> </a:t>
            </a:r>
            <a:r>
              <a:rPr lang="fr-FR" sz="2400" i="0" u="none" strike="noStrike" dirty="0">
                <a:solidFill>
                  <a:srgbClr val="000000"/>
                </a:solidFill>
                <a:effectLst/>
                <a:latin typeface="Avenir Next LT Pro Demi" panose="020B0704020202020204" pitchFamily="34" charset="0"/>
              </a:rPr>
              <a:t>(1788)</a:t>
            </a:r>
            <a:endParaRPr lang="fr-FR" sz="2400" dirty="0">
              <a:latin typeface="Avenir Next LT Pro Demi" panose="020B0704020202020204" pitchFamily="34" charset="0"/>
            </a:endParaRPr>
          </a:p>
        </p:txBody>
      </p:sp>
      <p:pic>
        <p:nvPicPr>
          <p:cNvPr id="8" name="Image 7">
            <a:extLst>
              <a:ext uri="{FF2B5EF4-FFF2-40B4-BE49-F238E27FC236}">
                <a16:creationId xmlns:a16="http://schemas.microsoft.com/office/drawing/2014/main" id="{A532BF80-23C7-9F64-27D4-519D9F0A66EB}"/>
              </a:ext>
            </a:extLst>
          </p:cNvPr>
          <p:cNvPicPr>
            <a:picLocks noChangeAspect="1"/>
          </p:cNvPicPr>
          <p:nvPr/>
        </p:nvPicPr>
        <p:blipFill>
          <a:blip r:embed="rId3"/>
          <a:stretch>
            <a:fillRect/>
          </a:stretch>
        </p:blipFill>
        <p:spPr>
          <a:xfrm>
            <a:off x="222083" y="803468"/>
            <a:ext cx="5010150" cy="5191125"/>
          </a:xfrm>
          <a:prstGeom prst="rect">
            <a:avLst/>
          </a:prstGeom>
        </p:spPr>
      </p:pic>
      <p:pic>
        <p:nvPicPr>
          <p:cNvPr id="12" name="Image 11">
            <a:extLst>
              <a:ext uri="{FF2B5EF4-FFF2-40B4-BE49-F238E27FC236}">
                <a16:creationId xmlns:a16="http://schemas.microsoft.com/office/drawing/2014/main" id="{66C43FE8-D536-81C9-FFF2-23013C8F7A7E}"/>
              </a:ext>
            </a:extLst>
          </p:cNvPr>
          <p:cNvPicPr>
            <a:picLocks noChangeAspect="1"/>
          </p:cNvPicPr>
          <p:nvPr/>
        </p:nvPicPr>
        <p:blipFill>
          <a:blip r:embed="rId4"/>
          <a:stretch>
            <a:fillRect/>
          </a:stretch>
        </p:blipFill>
        <p:spPr>
          <a:xfrm>
            <a:off x="5512380" y="803467"/>
            <a:ext cx="6679620" cy="5191125"/>
          </a:xfrm>
          <a:prstGeom prst="rect">
            <a:avLst/>
          </a:prstGeom>
        </p:spPr>
      </p:pic>
      <p:sp>
        <p:nvSpPr>
          <p:cNvPr id="14" name="ZoneTexte 13">
            <a:extLst>
              <a:ext uri="{FF2B5EF4-FFF2-40B4-BE49-F238E27FC236}">
                <a16:creationId xmlns:a16="http://schemas.microsoft.com/office/drawing/2014/main" id="{2B2A7D01-6ED3-4614-4EE4-738CA38CC35B}"/>
              </a:ext>
            </a:extLst>
          </p:cNvPr>
          <p:cNvSpPr txBox="1"/>
          <p:nvPr/>
        </p:nvSpPr>
        <p:spPr>
          <a:xfrm>
            <a:off x="5512379" y="6097455"/>
            <a:ext cx="6679619" cy="830997"/>
          </a:xfrm>
          <a:prstGeom prst="rect">
            <a:avLst/>
          </a:prstGeom>
          <a:noFill/>
        </p:spPr>
        <p:txBody>
          <a:bodyPr wrap="square">
            <a:spAutoFit/>
          </a:bodyPr>
          <a:lstStyle/>
          <a:p>
            <a:r>
              <a:rPr lang="fr-FR" sz="2400" dirty="0">
                <a:solidFill>
                  <a:srgbClr val="000000"/>
                </a:solidFill>
                <a:latin typeface="Avenir Next LT Pro Demi" panose="020B0704020202020204" pitchFamily="34" charset="0"/>
              </a:rPr>
              <a:t>Une source « esclavagiste » :</a:t>
            </a:r>
            <a:r>
              <a:rPr lang="fr-FR" sz="2400" dirty="0">
                <a:solidFill>
                  <a:srgbClr val="000000"/>
                </a:solidFill>
                <a:latin typeface="Avenir Next LT Pro Demi" panose="020B0704020202020204" pitchFamily="34" charset="0"/>
                <a:hlinkClick r:id="rId5"/>
              </a:rPr>
              <a:t> la Marie-Séraphique </a:t>
            </a:r>
            <a:r>
              <a:rPr lang="fr-FR" sz="2400" dirty="0">
                <a:solidFill>
                  <a:srgbClr val="000000"/>
                </a:solidFill>
                <a:latin typeface="Avenir Next LT Pro Demi" panose="020B0704020202020204" pitchFamily="34" charset="0"/>
              </a:rPr>
              <a:t>(1769) ​</a:t>
            </a:r>
            <a:endParaRPr lang="en-US" sz="2400" dirty="0">
              <a:solidFill>
                <a:srgbClr val="000000"/>
              </a:solidFill>
              <a:latin typeface="Avenir Next LT Pro Demi" panose="020B0704020202020204" pitchFamily="34" charset="0"/>
            </a:endParaRPr>
          </a:p>
        </p:txBody>
      </p:sp>
    </p:spTree>
    <p:extLst>
      <p:ext uri="{BB962C8B-B14F-4D97-AF65-F5344CB8AC3E}">
        <p14:creationId xmlns:p14="http://schemas.microsoft.com/office/powerpoint/2010/main" val="33875682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a:extLst>
              <a:ext uri="{FF2B5EF4-FFF2-40B4-BE49-F238E27FC236}">
                <a16:creationId xmlns:a16="http://schemas.microsoft.com/office/drawing/2014/main" id="{015AC3D3-E1F2-66A1-83F4-6C627407B9F7}"/>
              </a:ext>
            </a:extLst>
          </p:cNvPr>
          <p:cNvSpPr/>
          <p:nvPr/>
        </p:nvSpPr>
        <p:spPr>
          <a:xfrm>
            <a:off x="0" y="-43542"/>
            <a:ext cx="12202561" cy="3553113"/>
          </a:xfrm>
          <a:prstGeom prst="rect">
            <a:avLst/>
          </a:prstGeom>
          <a:solidFill>
            <a:srgbClr val="002069"/>
          </a:solidFill>
          <a:ln w="12700">
            <a:miter lim="400000"/>
          </a:ln>
        </p:spPr>
        <p:txBody>
          <a:bodyPr lIns="45719" rIns="45719" anchor="ctr"/>
          <a:lstStyle/>
          <a:p>
            <a:pPr algn="ctr">
              <a:defRPr>
                <a:solidFill>
                  <a:srgbClr val="FFFFFF"/>
                </a:solidFill>
              </a:defRPr>
            </a:pPr>
            <a:r>
              <a:rPr lang="es-ES" dirty="0"/>
              <a:t> </a:t>
            </a:r>
            <a:r>
              <a:rPr lang="es-ES" sz="6000" cap="all" dirty="0" err="1">
                <a:solidFill>
                  <a:schemeClr val="bg1"/>
                </a:solidFill>
                <a:latin typeface="Gotham"/>
              </a:rPr>
              <a:t>univers</a:t>
            </a:r>
            <a:r>
              <a:rPr lang="es-ES" sz="6000" cap="all" dirty="0">
                <a:solidFill>
                  <a:schemeClr val="bg1"/>
                </a:solidFill>
                <a:latin typeface="Gotham"/>
              </a:rPr>
              <a:t> </a:t>
            </a:r>
          </a:p>
          <a:p>
            <a:pPr algn="ctr">
              <a:defRPr>
                <a:solidFill>
                  <a:srgbClr val="FFFFFF"/>
                </a:solidFill>
              </a:defRPr>
            </a:pPr>
            <a:r>
              <a:rPr lang="es-ES" sz="6000" cap="all" dirty="0" err="1">
                <a:solidFill>
                  <a:schemeClr val="bg1"/>
                </a:solidFill>
                <a:latin typeface="Gotham"/>
              </a:rPr>
              <a:t>Concentrationnaire</a:t>
            </a:r>
            <a:r>
              <a:rPr lang="es-ES" sz="6000" cap="all" dirty="0">
                <a:solidFill>
                  <a:schemeClr val="bg1"/>
                </a:solidFill>
                <a:latin typeface="Gotham"/>
              </a:rPr>
              <a:t> ?</a:t>
            </a:r>
          </a:p>
        </p:txBody>
      </p:sp>
    </p:spTree>
    <p:extLst>
      <p:ext uri="{BB962C8B-B14F-4D97-AF65-F5344CB8AC3E}">
        <p14:creationId xmlns:p14="http://schemas.microsoft.com/office/powerpoint/2010/main" val="4367753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175EEB7-8E5B-EB2D-4C76-02BA5A2FE7FF}"/>
              </a:ext>
            </a:extLst>
          </p:cNvPr>
          <p:cNvPicPr>
            <a:picLocks noChangeAspect="1"/>
          </p:cNvPicPr>
          <p:nvPr/>
        </p:nvPicPr>
        <p:blipFill>
          <a:blip r:embed="rId2"/>
          <a:stretch>
            <a:fillRect/>
          </a:stretch>
        </p:blipFill>
        <p:spPr>
          <a:xfrm>
            <a:off x="0" y="-134577"/>
            <a:ext cx="10639424" cy="6992577"/>
          </a:xfrm>
          <a:prstGeom prst="rect">
            <a:avLst/>
          </a:prstGeom>
        </p:spPr>
      </p:pic>
      <p:sp>
        <p:nvSpPr>
          <p:cNvPr id="5" name="ZoneTexte 4">
            <a:extLst>
              <a:ext uri="{FF2B5EF4-FFF2-40B4-BE49-F238E27FC236}">
                <a16:creationId xmlns:a16="http://schemas.microsoft.com/office/drawing/2014/main" id="{62BFE13C-D920-3A37-7AEA-5570C17BE1AB}"/>
              </a:ext>
            </a:extLst>
          </p:cNvPr>
          <p:cNvSpPr txBox="1"/>
          <p:nvPr/>
        </p:nvSpPr>
        <p:spPr>
          <a:xfrm>
            <a:off x="7106653" y="6488668"/>
            <a:ext cx="6096000" cy="369332"/>
          </a:xfrm>
          <a:prstGeom prst="rect">
            <a:avLst/>
          </a:prstGeom>
          <a:noFill/>
        </p:spPr>
        <p:txBody>
          <a:bodyPr wrap="square">
            <a:spAutoFit/>
          </a:bodyPr>
          <a:lstStyle/>
          <a:p>
            <a:r>
              <a:rPr lang="en-US" b="1" dirty="0"/>
              <a:t>Source : dossier FME "</a:t>
            </a:r>
            <a:r>
              <a:rPr lang="en-US" b="1" dirty="0" err="1">
                <a:hlinkClick r:id="rId3"/>
              </a:rPr>
              <a:t>Travailler</a:t>
            </a:r>
            <a:r>
              <a:rPr lang="en-US" b="1" dirty="0">
                <a:hlinkClick r:id="rId3"/>
              </a:rPr>
              <a:t> </a:t>
            </a:r>
            <a:r>
              <a:rPr lang="en-US" b="1" dirty="0" err="1">
                <a:hlinkClick r:id="rId3"/>
              </a:rPr>
              <a:t>en</a:t>
            </a:r>
            <a:r>
              <a:rPr lang="en-US" b="1" dirty="0">
                <a:hlinkClick r:id="rId3"/>
              </a:rPr>
              <a:t> </a:t>
            </a:r>
            <a:r>
              <a:rPr lang="en-US" b="1" dirty="0" err="1">
                <a:hlinkClick r:id="rId3"/>
              </a:rPr>
              <a:t>esclavage</a:t>
            </a:r>
            <a:r>
              <a:rPr lang="en-US" dirty="0"/>
              <a:t>"</a:t>
            </a:r>
          </a:p>
        </p:txBody>
      </p:sp>
    </p:spTree>
    <p:extLst>
      <p:ext uri="{BB962C8B-B14F-4D97-AF65-F5344CB8AC3E}">
        <p14:creationId xmlns:p14="http://schemas.microsoft.com/office/powerpoint/2010/main" val="5201519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a:extLst>
              <a:ext uri="{FF2B5EF4-FFF2-40B4-BE49-F238E27FC236}">
                <a16:creationId xmlns:a16="http://schemas.microsoft.com/office/drawing/2014/main" id="{E4E1498C-DBD0-052A-7A85-A0F5194F5F87}"/>
              </a:ext>
            </a:extLst>
          </p:cNvPr>
          <p:cNvSpPr/>
          <p:nvPr/>
        </p:nvSpPr>
        <p:spPr>
          <a:xfrm>
            <a:off x="0" y="-43542"/>
            <a:ext cx="12202561" cy="3553113"/>
          </a:xfrm>
          <a:prstGeom prst="rect">
            <a:avLst/>
          </a:prstGeom>
          <a:solidFill>
            <a:srgbClr val="002069"/>
          </a:solidFill>
          <a:ln w="12700">
            <a:miter lim="400000"/>
          </a:ln>
        </p:spPr>
        <p:txBody>
          <a:bodyPr lIns="45719" rIns="45719" anchor="ctr"/>
          <a:lstStyle/>
          <a:p>
            <a:pPr algn="ctr">
              <a:defRPr>
                <a:solidFill>
                  <a:srgbClr val="FFFFFF"/>
                </a:solidFill>
              </a:defRPr>
            </a:pPr>
            <a:r>
              <a:rPr lang="es-ES" dirty="0"/>
              <a:t> </a:t>
            </a:r>
            <a:r>
              <a:rPr lang="es-ES" sz="6000" cap="all" dirty="0">
                <a:solidFill>
                  <a:schemeClr val="bg1"/>
                </a:solidFill>
                <a:latin typeface="Gotham"/>
              </a:rPr>
              <a:t>CRIMES CONTRE </a:t>
            </a:r>
          </a:p>
          <a:p>
            <a:pPr algn="ctr">
              <a:defRPr>
                <a:solidFill>
                  <a:srgbClr val="FFFFFF"/>
                </a:solidFill>
              </a:defRPr>
            </a:pPr>
            <a:r>
              <a:rPr lang="es-ES" sz="6000" cap="all" dirty="0" err="1">
                <a:solidFill>
                  <a:schemeClr val="bg1"/>
                </a:solidFill>
                <a:latin typeface="Gotham"/>
              </a:rPr>
              <a:t>l’HUMANITE</a:t>
            </a:r>
            <a:endParaRPr lang="es-ES" sz="6000" cap="all" dirty="0">
              <a:solidFill>
                <a:schemeClr val="bg1"/>
              </a:solidFill>
              <a:latin typeface="Gotham"/>
            </a:endParaRPr>
          </a:p>
        </p:txBody>
      </p:sp>
    </p:spTree>
    <p:extLst>
      <p:ext uri="{BB962C8B-B14F-4D97-AF65-F5344CB8AC3E}">
        <p14:creationId xmlns:p14="http://schemas.microsoft.com/office/powerpoint/2010/main" val="4445742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a:extLst>
              <a:ext uri="{FF2B5EF4-FFF2-40B4-BE49-F238E27FC236}">
                <a16:creationId xmlns:a16="http://schemas.microsoft.com/office/drawing/2014/main" id="{3CE163A3-E4A5-7FF2-5772-D0295D17D56D}"/>
              </a:ext>
            </a:extLst>
          </p:cNvPr>
          <p:cNvSpPr/>
          <p:nvPr/>
        </p:nvSpPr>
        <p:spPr>
          <a:xfrm>
            <a:off x="0" y="-59940"/>
            <a:ext cx="12202561" cy="1347537"/>
          </a:xfrm>
          <a:prstGeom prst="rect">
            <a:avLst/>
          </a:prstGeom>
          <a:solidFill>
            <a:srgbClr val="002069"/>
          </a:solidFill>
          <a:ln w="12700">
            <a:miter lim="400000"/>
          </a:ln>
        </p:spPr>
        <p:txBody>
          <a:bodyPr lIns="45719" rIns="45719" anchor="ctr"/>
          <a:lstStyle/>
          <a:p>
            <a:pPr algn="ctr"/>
            <a:r>
              <a:rPr lang="fr-FR" sz="3200" b="1" dirty="0">
                <a:solidFill>
                  <a:schemeClr val="bg1"/>
                </a:solidFill>
                <a:latin typeface="Avenir Next LT Pro Demi" panose="020B0704020202020204" pitchFamily="34" charset="0"/>
              </a:rPr>
              <a:t>Genèse de la notion de</a:t>
            </a:r>
          </a:p>
          <a:p>
            <a:pPr algn="ctr"/>
            <a:r>
              <a:rPr lang="fr-FR" sz="3200" b="1" dirty="0">
                <a:solidFill>
                  <a:schemeClr val="bg1"/>
                </a:solidFill>
                <a:latin typeface="Avenir Next LT Pro Demi" panose="020B0704020202020204" pitchFamily="34" charset="0"/>
              </a:rPr>
              <a:t>« Crime contre l’humanité »</a:t>
            </a:r>
          </a:p>
        </p:txBody>
      </p:sp>
      <p:sp>
        <p:nvSpPr>
          <p:cNvPr id="4" name="ZoneTexte 3">
            <a:extLst>
              <a:ext uri="{FF2B5EF4-FFF2-40B4-BE49-F238E27FC236}">
                <a16:creationId xmlns:a16="http://schemas.microsoft.com/office/drawing/2014/main" id="{EE9B30BB-1F22-52D7-56D6-D204474B0294}"/>
              </a:ext>
            </a:extLst>
          </p:cNvPr>
          <p:cNvSpPr txBox="1"/>
          <p:nvPr/>
        </p:nvSpPr>
        <p:spPr>
          <a:xfrm>
            <a:off x="1784683" y="1507231"/>
            <a:ext cx="8049128" cy="5016758"/>
          </a:xfrm>
          <a:prstGeom prst="rect">
            <a:avLst/>
          </a:prstGeom>
          <a:noFill/>
        </p:spPr>
        <p:txBody>
          <a:bodyPr wrap="square">
            <a:spAutoFit/>
          </a:bodyPr>
          <a:lstStyle/>
          <a:p>
            <a:pPr marL="342900" marR="0" lvl="0" indent="-342900">
              <a:spcBef>
                <a:spcPts val="0"/>
              </a:spcBef>
              <a:spcAft>
                <a:spcPts val="0"/>
              </a:spcAft>
              <a:buFont typeface="Calibri" panose="020F0502020204030204" pitchFamily="34" charset="0"/>
              <a:buChar char="-"/>
            </a:pPr>
            <a:r>
              <a:rPr lang="fr-FR" sz="3200" b="1" dirty="0">
                <a:effectLst/>
                <a:latin typeface="Calibri" panose="020F0502020204030204" pitchFamily="34" charset="0"/>
                <a:ea typeface="Aptos" panose="020B0004020202020204" pitchFamily="34" charset="0"/>
                <a:cs typeface="Calibri" panose="020F0502020204030204" pitchFamily="34" charset="0"/>
              </a:rPr>
              <a:t>1794</a:t>
            </a:r>
            <a:r>
              <a:rPr lang="fr-FR" sz="3200" dirty="0">
                <a:effectLst/>
                <a:latin typeface="Calibri" panose="020F0502020204030204" pitchFamily="34" charset="0"/>
                <a:ea typeface="Aptos" panose="020B0004020202020204" pitchFamily="34" charset="0"/>
                <a:cs typeface="Calibri" panose="020F0502020204030204" pitchFamily="34" charset="0"/>
              </a:rPr>
              <a:t> :  </a:t>
            </a:r>
            <a:r>
              <a:rPr lang="fr-FR" sz="3200" dirty="0">
                <a:latin typeface="Calibri" panose="020F0502020204030204" pitchFamily="34" charset="0"/>
                <a:ea typeface="Aptos" panose="020B0004020202020204" pitchFamily="34" charset="0"/>
                <a:cs typeface="Calibri" panose="020F0502020204030204" pitchFamily="34" charset="0"/>
              </a:rPr>
              <a:t>« </a:t>
            </a:r>
            <a:r>
              <a:rPr lang="fr-FR" sz="3200" dirty="0">
                <a:effectLst/>
                <a:latin typeface="Calibri" panose="020F0502020204030204" pitchFamily="34" charset="0"/>
                <a:ea typeface="Aptos" panose="020B0004020202020204" pitchFamily="34" charset="0"/>
                <a:cs typeface="Calibri" panose="020F0502020204030204" pitchFamily="34" charset="0"/>
              </a:rPr>
              <a:t>crime  de lèse-humanité</a:t>
            </a:r>
            <a:r>
              <a:rPr lang="fr-FR" sz="3200" dirty="0">
                <a:latin typeface="Calibri" panose="020F0502020204030204" pitchFamily="34" charset="0"/>
                <a:ea typeface="Aptos" panose="020B0004020202020204" pitchFamily="34" charset="0"/>
                <a:cs typeface="Calibri" panose="020F0502020204030204" pitchFamily="34" charset="0"/>
              </a:rPr>
              <a:t> »</a:t>
            </a:r>
            <a:endParaRPr lang="fr-FR" sz="3200" dirty="0">
              <a:effectLst/>
              <a:latin typeface="Calibri" panose="020F0502020204030204" pitchFamily="34" charset="0"/>
              <a:ea typeface="Aptos" panose="020B0004020202020204" pitchFamily="34" charset="0"/>
              <a:cs typeface="Calibri" panose="020F0502020204030204" pitchFamily="34" charset="0"/>
            </a:endParaRPr>
          </a:p>
          <a:p>
            <a:pPr marR="0" lvl="0">
              <a:spcBef>
                <a:spcPts val="0"/>
              </a:spcBef>
              <a:spcAft>
                <a:spcPts val="0"/>
              </a:spcAft>
            </a:pPr>
            <a:endParaRPr lang="en-US" sz="3200" dirty="0">
              <a:effectLst/>
              <a:latin typeface="Calibri" panose="020F0502020204030204" pitchFamily="34" charset="0"/>
              <a:ea typeface="Aptos" panose="020B0004020202020204" pitchFamily="34" charset="0"/>
              <a:cs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fr-FR" sz="3200" b="1" dirty="0">
                <a:effectLst/>
                <a:latin typeface="Calibri" panose="020F0502020204030204" pitchFamily="34" charset="0"/>
                <a:ea typeface="Aptos" panose="020B0004020202020204" pitchFamily="34" charset="0"/>
                <a:cs typeface="Calibri" panose="020F0502020204030204" pitchFamily="34" charset="0"/>
              </a:rPr>
              <a:t>1848</a:t>
            </a:r>
            <a:r>
              <a:rPr lang="fr-FR" sz="3200" dirty="0">
                <a:effectLst/>
                <a:latin typeface="Calibri" panose="020F0502020204030204" pitchFamily="34" charset="0"/>
                <a:ea typeface="Aptos" panose="020B0004020202020204" pitchFamily="34" charset="0"/>
                <a:cs typeface="Calibri" panose="020F0502020204030204" pitchFamily="34" charset="0"/>
              </a:rPr>
              <a:t> :  </a:t>
            </a:r>
            <a:r>
              <a:rPr lang="fr-FR" sz="3200" dirty="0">
                <a:latin typeface="Calibri" panose="020F0502020204030204" pitchFamily="34" charset="0"/>
                <a:ea typeface="Aptos" panose="020B0004020202020204" pitchFamily="34" charset="0"/>
                <a:cs typeface="Calibri" panose="020F0502020204030204" pitchFamily="34" charset="0"/>
              </a:rPr>
              <a:t>« A</a:t>
            </a:r>
            <a:r>
              <a:rPr lang="fr-FR" sz="3200" dirty="0">
                <a:effectLst/>
                <a:latin typeface="Calibri" panose="020F0502020204030204" pitchFamily="34" charset="0"/>
                <a:ea typeface="Aptos" panose="020B0004020202020204" pitchFamily="34" charset="0"/>
                <a:cs typeface="Calibri" panose="020F0502020204030204" pitchFamily="34" charset="0"/>
              </a:rPr>
              <a:t>tteinte à la dignité humaine</a:t>
            </a:r>
            <a:r>
              <a:rPr lang="fr-FR" sz="3200" dirty="0">
                <a:latin typeface="Calibri" panose="020F0502020204030204" pitchFamily="34" charset="0"/>
                <a:ea typeface="Aptos" panose="020B0004020202020204" pitchFamily="34" charset="0"/>
                <a:cs typeface="Calibri" panose="020F0502020204030204" pitchFamily="34" charset="0"/>
              </a:rPr>
              <a:t> »</a:t>
            </a:r>
            <a:endParaRPr lang="fr-FR" sz="3200" dirty="0">
              <a:effectLst/>
              <a:latin typeface="Calibri" panose="020F0502020204030204" pitchFamily="34" charset="0"/>
              <a:ea typeface="Aptos" panose="020B0004020202020204" pitchFamily="34" charset="0"/>
              <a:cs typeface="Calibri" panose="020F0502020204030204" pitchFamily="34" charset="0"/>
            </a:endParaRPr>
          </a:p>
          <a:p>
            <a:pPr marL="342900" marR="0" lvl="0" indent="-342900">
              <a:spcBef>
                <a:spcPts val="0"/>
              </a:spcBef>
              <a:spcAft>
                <a:spcPts val="0"/>
              </a:spcAft>
              <a:buFont typeface="Calibri" panose="020F0502020204030204" pitchFamily="34" charset="0"/>
              <a:buChar char="-"/>
            </a:pPr>
            <a:endParaRPr lang="fr-FR" sz="3200" dirty="0">
              <a:latin typeface="Calibri" panose="020F0502020204030204" pitchFamily="34" charset="0"/>
              <a:ea typeface="Aptos" panose="020B0004020202020204" pitchFamily="34" charset="0"/>
              <a:cs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fr-FR" sz="3200" b="1" dirty="0">
                <a:effectLst/>
                <a:latin typeface="Calibri" panose="020F0502020204030204" pitchFamily="34" charset="0"/>
                <a:ea typeface="Aptos" panose="020B0004020202020204" pitchFamily="34" charset="0"/>
                <a:cs typeface="Calibri" panose="020F0502020204030204" pitchFamily="34" charset="0"/>
              </a:rPr>
              <a:t>1899</a:t>
            </a:r>
            <a:r>
              <a:rPr lang="fr-FR" sz="3200" dirty="0">
                <a:effectLst/>
                <a:latin typeface="Calibri" panose="020F0502020204030204" pitchFamily="34" charset="0"/>
                <a:ea typeface="Aptos" panose="020B0004020202020204" pitchFamily="34" charset="0"/>
                <a:cs typeface="Calibri" panose="020F0502020204030204" pitchFamily="34" charset="0"/>
              </a:rPr>
              <a:t> : « lois de l’humanité »</a:t>
            </a:r>
          </a:p>
          <a:p>
            <a:pPr marL="342900" marR="0" lvl="0" indent="-342900">
              <a:spcBef>
                <a:spcPts val="0"/>
              </a:spcBef>
              <a:spcAft>
                <a:spcPts val="0"/>
              </a:spcAft>
              <a:buFont typeface="Calibri" panose="020F0502020204030204" pitchFamily="34" charset="0"/>
              <a:buChar char="-"/>
            </a:pPr>
            <a:endParaRPr lang="fr-FR" sz="3200" b="1" dirty="0">
              <a:latin typeface="Calibri" panose="020F0502020204030204" pitchFamily="34" charset="0"/>
              <a:ea typeface="Aptos" panose="020B0004020202020204" pitchFamily="34" charset="0"/>
              <a:cs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en-US" sz="3200" b="1" dirty="0">
                <a:effectLst/>
                <a:latin typeface="Calibri" panose="020F0502020204030204" pitchFamily="34" charset="0"/>
                <a:ea typeface="Aptos" panose="020B0004020202020204" pitchFamily="34" charset="0"/>
                <a:cs typeface="Calibri" panose="020F0502020204030204" pitchFamily="34" charset="0"/>
              </a:rPr>
              <a:t>1915</a:t>
            </a:r>
            <a:r>
              <a:rPr lang="en-US" sz="3200" dirty="0">
                <a:effectLst/>
                <a:latin typeface="Calibri" panose="020F0502020204030204" pitchFamily="34" charset="0"/>
                <a:ea typeface="Aptos" panose="020B0004020202020204" pitchFamily="34" charset="0"/>
                <a:cs typeface="Calibri" panose="020F0502020204030204" pitchFamily="34" charset="0"/>
              </a:rPr>
              <a:t> : </a:t>
            </a:r>
            <a:r>
              <a:rPr lang="fr-FR" sz="3200" dirty="0">
                <a:latin typeface="Calibri" panose="020F0502020204030204" pitchFamily="34" charset="0"/>
                <a:ea typeface="Aptos" panose="020B0004020202020204" pitchFamily="34" charset="0"/>
                <a:cs typeface="Calibri" panose="020F0502020204030204" pitchFamily="34" charset="0"/>
              </a:rPr>
              <a:t>« </a:t>
            </a:r>
            <a:r>
              <a:rPr lang="fr-FR" sz="3200" dirty="0">
                <a:effectLst/>
                <a:latin typeface="Calibri" panose="020F0502020204030204" pitchFamily="34" charset="0"/>
                <a:ea typeface="Aptos" panose="020B0004020202020204" pitchFamily="34" charset="0"/>
                <a:cs typeface="Calibri" panose="020F0502020204030204" pitchFamily="34" charset="0"/>
              </a:rPr>
              <a:t>crimes contre l'humanité et la civilisation »</a:t>
            </a:r>
          </a:p>
          <a:p>
            <a:pPr marL="342900" marR="0" lvl="0" indent="-342900">
              <a:spcBef>
                <a:spcPts val="0"/>
              </a:spcBef>
              <a:spcAft>
                <a:spcPts val="0"/>
              </a:spcAft>
              <a:buFont typeface="Calibri" panose="020F0502020204030204" pitchFamily="34" charset="0"/>
              <a:buChar char="-"/>
            </a:pPr>
            <a:endParaRPr lang="fr-FR" sz="3200" dirty="0">
              <a:latin typeface="Calibri" panose="020F0502020204030204" pitchFamily="34" charset="0"/>
              <a:ea typeface="Aptos" panose="020B0004020202020204" pitchFamily="34" charset="0"/>
              <a:cs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fr-FR" sz="3200" b="1" dirty="0">
                <a:effectLst/>
                <a:latin typeface="Calibri" panose="020F0502020204030204" pitchFamily="34" charset="0"/>
                <a:ea typeface="Aptos" panose="020B0004020202020204" pitchFamily="34" charset="0"/>
                <a:cs typeface="Calibri" panose="020F0502020204030204" pitchFamily="34" charset="0"/>
              </a:rPr>
              <a:t>1946</a:t>
            </a:r>
            <a:r>
              <a:rPr lang="fr-FR" sz="3200" dirty="0">
                <a:effectLst/>
                <a:latin typeface="Calibri" panose="020F0502020204030204" pitchFamily="34" charset="0"/>
                <a:ea typeface="Aptos" panose="020B0004020202020204" pitchFamily="34" charset="0"/>
                <a:cs typeface="Calibri" panose="020F0502020204030204" pitchFamily="34" charset="0"/>
              </a:rPr>
              <a:t> : « crime contre l’humanité »</a:t>
            </a:r>
            <a:endParaRPr lang="en-US" sz="3200" dirty="0">
              <a:effectLst/>
              <a:latin typeface="Calibri" panose="020F0502020204030204" pitchFamily="34" charset="0"/>
              <a:ea typeface="Aptos" panose="020B0004020202020204" pitchFamily="34" charset="0"/>
              <a:cs typeface="Calibri" panose="020F0502020204030204" pitchFamily="34" charset="0"/>
            </a:endParaRPr>
          </a:p>
        </p:txBody>
      </p:sp>
    </p:spTree>
    <p:extLst>
      <p:ext uri="{BB962C8B-B14F-4D97-AF65-F5344CB8AC3E}">
        <p14:creationId xmlns:p14="http://schemas.microsoft.com/office/powerpoint/2010/main" val="35246779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691DEF9-5091-E583-3776-5E20EB66026B}"/>
              </a:ext>
            </a:extLst>
          </p:cNvPr>
          <p:cNvPicPr>
            <a:picLocks noChangeAspect="1"/>
          </p:cNvPicPr>
          <p:nvPr/>
        </p:nvPicPr>
        <p:blipFill>
          <a:blip r:embed="rId2"/>
          <a:stretch>
            <a:fillRect/>
          </a:stretch>
        </p:blipFill>
        <p:spPr>
          <a:xfrm>
            <a:off x="38606" y="1724024"/>
            <a:ext cx="4124430" cy="4156075"/>
          </a:xfrm>
          <a:prstGeom prst="rect">
            <a:avLst/>
          </a:prstGeom>
        </p:spPr>
      </p:pic>
      <p:pic>
        <p:nvPicPr>
          <p:cNvPr id="7" name="Image 6">
            <a:extLst>
              <a:ext uri="{FF2B5EF4-FFF2-40B4-BE49-F238E27FC236}">
                <a16:creationId xmlns:a16="http://schemas.microsoft.com/office/drawing/2014/main" id="{B32FF285-95C8-7203-0EB4-893832E39A97}"/>
              </a:ext>
            </a:extLst>
          </p:cNvPr>
          <p:cNvPicPr>
            <a:picLocks noChangeAspect="1"/>
          </p:cNvPicPr>
          <p:nvPr/>
        </p:nvPicPr>
        <p:blipFill>
          <a:blip r:embed="rId3"/>
          <a:stretch>
            <a:fillRect/>
          </a:stretch>
        </p:blipFill>
        <p:spPr>
          <a:xfrm>
            <a:off x="8239683" y="1720848"/>
            <a:ext cx="3761817" cy="3600452"/>
          </a:xfrm>
          <a:prstGeom prst="rect">
            <a:avLst/>
          </a:prstGeom>
        </p:spPr>
      </p:pic>
      <p:pic>
        <p:nvPicPr>
          <p:cNvPr id="9" name="Image 8">
            <a:extLst>
              <a:ext uri="{FF2B5EF4-FFF2-40B4-BE49-F238E27FC236}">
                <a16:creationId xmlns:a16="http://schemas.microsoft.com/office/drawing/2014/main" id="{4CE1D25E-CD66-32CB-0F2B-5724F9207741}"/>
              </a:ext>
            </a:extLst>
          </p:cNvPr>
          <p:cNvPicPr>
            <a:picLocks noChangeAspect="1"/>
          </p:cNvPicPr>
          <p:nvPr/>
        </p:nvPicPr>
        <p:blipFill>
          <a:blip r:embed="rId4"/>
          <a:stretch>
            <a:fillRect/>
          </a:stretch>
        </p:blipFill>
        <p:spPr>
          <a:xfrm>
            <a:off x="4229843" y="1720848"/>
            <a:ext cx="3943033" cy="2466976"/>
          </a:xfrm>
          <a:prstGeom prst="rect">
            <a:avLst/>
          </a:prstGeom>
        </p:spPr>
      </p:pic>
      <p:pic>
        <p:nvPicPr>
          <p:cNvPr id="11" name="Image 10">
            <a:extLst>
              <a:ext uri="{FF2B5EF4-FFF2-40B4-BE49-F238E27FC236}">
                <a16:creationId xmlns:a16="http://schemas.microsoft.com/office/drawing/2014/main" id="{2482B197-CDD0-D4C4-0A4C-0E21CD481449}"/>
              </a:ext>
            </a:extLst>
          </p:cNvPr>
          <p:cNvPicPr>
            <a:picLocks noChangeAspect="1"/>
          </p:cNvPicPr>
          <p:nvPr/>
        </p:nvPicPr>
        <p:blipFill>
          <a:blip r:embed="rId5"/>
          <a:stretch>
            <a:fillRect/>
          </a:stretch>
        </p:blipFill>
        <p:spPr>
          <a:xfrm>
            <a:off x="4255994" y="4054473"/>
            <a:ext cx="3890730" cy="1038227"/>
          </a:xfrm>
          <a:prstGeom prst="rect">
            <a:avLst/>
          </a:prstGeom>
        </p:spPr>
      </p:pic>
      <p:sp>
        <p:nvSpPr>
          <p:cNvPr id="14" name="ZoneTexte 13">
            <a:extLst>
              <a:ext uri="{FF2B5EF4-FFF2-40B4-BE49-F238E27FC236}">
                <a16:creationId xmlns:a16="http://schemas.microsoft.com/office/drawing/2014/main" id="{FDD00E61-B7BB-51D3-16CB-21B8027C255A}"/>
              </a:ext>
            </a:extLst>
          </p:cNvPr>
          <p:cNvSpPr txBox="1"/>
          <p:nvPr/>
        </p:nvSpPr>
        <p:spPr>
          <a:xfrm>
            <a:off x="6438900" y="6364389"/>
            <a:ext cx="7708900" cy="307777"/>
          </a:xfrm>
          <a:prstGeom prst="rect">
            <a:avLst/>
          </a:prstGeom>
          <a:noFill/>
        </p:spPr>
        <p:txBody>
          <a:bodyPr wrap="square" rtlCol="0">
            <a:spAutoFit/>
          </a:bodyPr>
          <a:lstStyle/>
          <a:p>
            <a:r>
              <a:rPr lang="fr-FR" sz="1400" dirty="0"/>
              <a:t>Source : note n°3 de la FME - « </a:t>
            </a:r>
            <a:r>
              <a:rPr lang="fr-FR" sz="1400" dirty="0">
                <a:hlinkClick r:id="rId6"/>
              </a:rPr>
              <a:t>Racisme et esclavage, une histoire liée </a:t>
            </a:r>
            <a:r>
              <a:rPr lang="fr-FR" sz="1400" dirty="0"/>
              <a:t>»</a:t>
            </a:r>
            <a:endParaRPr lang="en-US" sz="1400" dirty="0"/>
          </a:p>
        </p:txBody>
      </p:sp>
      <p:sp>
        <p:nvSpPr>
          <p:cNvPr id="19" name="Rectangle">
            <a:extLst>
              <a:ext uri="{FF2B5EF4-FFF2-40B4-BE49-F238E27FC236}">
                <a16:creationId xmlns:a16="http://schemas.microsoft.com/office/drawing/2014/main" id="{7B52C768-9C1B-47D3-25FA-A1BC590F1E55}"/>
              </a:ext>
            </a:extLst>
          </p:cNvPr>
          <p:cNvSpPr/>
          <p:nvPr/>
        </p:nvSpPr>
        <p:spPr>
          <a:xfrm>
            <a:off x="0" y="16042"/>
            <a:ext cx="12202561" cy="1520658"/>
          </a:xfrm>
          <a:prstGeom prst="rect">
            <a:avLst/>
          </a:prstGeom>
          <a:solidFill>
            <a:srgbClr val="002069"/>
          </a:solidFill>
          <a:ln w="12700">
            <a:miter lim="400000"/>
          </a:ln>
        </p:spPr>
        <p:txBody>
          <a:bodyPr lIns="45719" rIns="45719" anchor="ctr"/>
          <a:lstStyle/>
          <a:p>
            <a:pPr algn="ctr"/>
            <a:r>
              <a:rPr lang="fr-FR" sz="3000" b="1" dirty="0">
                <a:solidFill>
                  <a:schemeClr val="bg1"/>
                </a:solidFill>
                <a:latin typeface="Avenir Next LT Pro Demi" panose="020B0704020202020204" pitchFamily="34" charset="0"/>
              </a:rPr>
              <a:t>LA NOTION DE RACE A L’EPOQUE MODERNE :</a:t>
            </a:r>
          </a:p>
          <a:p>
            <a:pPr algn="ctr"/>
            <a:r>
              <a:rPr lang="fr-FR" sz="3000" b="1" dirty="0">
                <a:solidFill>
                  <a:schemeClr val="bg1"/>
                </a:solidFill>
                <a:latin typeface="Avenir Next LT Pro Demi" panose="020B0704020202020204" pitchFamily="34" charset="0"/>
              </a:rPr>
              <a:t>TROIS GENEALOGIES</a:t>
            </a:r>
          </a:p>
        </p:txBody>
      </p:sp>
    </p:spTree>
    <p:extLst>
      <p:ext uri="{BB962C8B-B14F-4D97-AF65-F5344CB8AC3E}">
        <p14:creationId xmlns:p14="http://schemas.microsoft.com/office/powerpoint/2010/main" val="7230758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a:extLst>
              <a:ext uri="{FF2B5EF4-FFF2-40B4-BE49-F238E27FC236}">
                <a16:creationId xmlns:a16="http://schemas.microsoft.com/office/drawing/2014/main" id="{E4E1498C-DBD0-052A-7A85-A0F5194F5F87}"/>
              </a:ext>
            </a:extLst>
          </p:cNvPr>
          <p:cNvSpPr/>
          <p:nvPr/>
        </p:nvSpPr>
        <p:spPr>
          <a:xfrm>
            <a:off x="0" y="-43542"/>
            <a:ext cx="12202561" cy="3553113"/>
          </a:xfrm>
          <a:prstGeom prst="rect">
            <a:avLst/>
          </a:prstGeom>
          <a:solidFill>
            <a:srgbClr val="002069"/>
          </a:solidFill>
          <a:ln w="12700">
            <a:miter lim="400000"/>
          </a:ln>
        </p:spPr>
        <p:txBody>
          <a:bodyPr lIns="45719" rIns="45719" anchor="ctr"/>
          <a:lstStyle/>
          <a:p>
            <a:pPr algn="ctr">
              <a:defRPr>
                <a:solidFill>
                  <a:srgbClr val="FFFFFF"/>
                </a:solidFill>
              </a:defRPr>
            </a:pPr>
            <a:r>
              <a:rPr lang="es-ES" dirty="0"/>
              <a:t> </a:t>
            </a:r>
            <a:r>
              <a:rPr lang="es-ES" sz="6000" cap="all" dirty="0" err="1">
                <a:solidFill>
                  <a:schemeClr val="bg1"/>
                </a:solidFill>
                <a:latin typeface="Gotham"/>
              </a:rPr>
              <a:t>Genocide</a:t>
            </a:r>
            <a:endParaRPr lang="es-ES" sz="6000" cap="all" dirty="0">
              <a:solidFill>
                <a:schemeClr val="bg1"/>
              </a:solidFill>
              <a:latin typeface="Gotham"/>
            </a:endParaRPr>
          </a:p>
        </p:txBody>
      </p:sp>
    </p:spTree>
    <p:extLst>
      <p:ext uri="{BB962C8B-B14F-4D97-AF65-F5344CB8AC3E}">
        <p14:creationId xmlns:p14="http://schemas.microsoft.com/office/powerpoint/2010/main" val="28604447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4665F0E0-B95E-72F5-52AE-D12516B22C17}"/>
              </a:ext>
            </a:extLst>
          </p:cNvPr>
          <p:cNvSpPr txBox="1"/>
          <p:nvPr/>
        </p:nvSpPr>
        <p:spPr>
          <a:xfrm>
            <a:off x="619876" y="0"/>
            <a:ext cx="5592928" cy="2862322"/>
          </a:xfrm>
          <a:prstGeom prst="rect">
            <a:avLst/>
          </a:prstGeom>
          <a:noFill/>
        </p:spPr>
        <p:txBody>
          <a:bodyPr wrap="square">
            <a:spAutoFit/>
          </a:bodyPr>
          <a:lstStyle/>
          <a:p>
            <a:r>
              <a:rPr lang="fr-FR" sz="2400" dirty="0">
                <a:solidFill>
                  <a:srgbClr val="202122"/>
                </a:solidFill>
              </a:rPr>
              <a:t>« Il n’est que trop vrai, mon cher général, que la guerre des couleurs est déclarée et que nous nous trouvons dans l’affreuse alternative </a:t>
            </a:r>
            <a:r>
              <a:rPr lang="fr-FR" sz="2400" b="1" dirty="0">
                <a:solidFill>
                  <a:srgbClr val="202122"/>
                </a:solidFill>
              </a:rPr>
              <a:t>d’être dévoré par des tigres, ou de devenir tigres nous-mêmes.</a:t>
            </a:r>
            <a:r>
              <a:rPr lang="fr-FR" sz="2400" dirty="0">
                <a:solidFill>
                  <a:srgbClr val="202122"/>
                </a:solidFill>
              </a:rPr>
              <a:t>»</a:t>
            </a:r>
          </a:p>
          <a:p>
            <a:r>
              <a:rPr lang="fr-FR" sz="1600" dirty="0">
                <a:solidFill>
                  <a:srgbClr val="202122"/>
                </a:solidFill>
              </a:rPr>
              <a:t>Extrait d’une lettre </a:t>
            </a:r>
            <a:r>
              <a:rPr lang="fr-FR" sz="1600" b="0" i="0" dirty="0" err="1">
                <a:solidFill>
                  <a:srgbClr val="000000"/>
                </a:solidFill>
                <a:effectLst/>
                <a:latin typeface="latin_ext"/>
              </a:rPr>
              <a:t>Lettre</a:t>
            </a:r>
            <a:r>
              <a:rPr lang="fr-FR" sz="1600" b="0" i="0" dirty="0">
                <a:solidFill>
                  <a:srgbClr val="000000"/>
                </a:solidFill>
                <a:effectLst/>
                <a:latin typeface="latin_ext"/>
              </a:rPr>
              <a:t> du Général </a:t>
            </a:r>
            <a:r>
              <a:rPr lang="en-US" sz="1600" b="0" i="0" dirty="0" err="1">
                <a:solidFill>
                  <a:srgbClr val="000000"/>
                </a:solidFill>
                <a:effectLst/>
                <a:latin typeface="latin_ext"/>
              </a:rPr>
              <a:t>Kerverseau</a:t>
            </a:r>
            <a:r>
              <a:rPr lang="fr-FR" sz="1600" b="0" i="0" dirty="0">
                <a:solidFill>
                  <a:srgbClr val="000000"/>
                </a:solidFill>
                <a:effectLst/>
                <a:latin typeface="latin_ext"/>
              </a:rPr>
              <a:t>  à son ami P; Lacroix, 4 novembre 1802</a:t>
            </a:r>
            <a:endParaRPr lang="en-US" sz="1600" dirty="0">
              <a:solidFill>
                <a:srgbClr val="202122"/>
              </a:solidFill>
            </a:endParaRPr>
          </a:p>
        </p:txBody>
      </p:sp>
      <p:pic>
        <p:nvPicPr>
          <p:cNvPr id="16386" name="Picture 2">
            <a:extLst>
              <a:ext uri="{FF2B5EF4-FFF2-40B4-BE49-F238E27FC236}">
                <a16:creationId xmlns:a16="http://schemas.microsoft.com/office/drawing/2014/main" id="{83938F01-83B0-DF3B-1714-057253AA36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4358" y="24357"/>
            <a:ext cx="4706102" cy="5456350"/>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4786594A-E99F-F4DE-9DFE-C2541D80FE37}"/>
              </a:ext>
            </a:extLst>
          </p:cNvPr>
          <p:cNvSpPr txBox="1"/>
          <p:nvPr/>
        </p:nvSpPr>
        <p:spPr>
          <a:xfrm>
            <a:off x="6866022" y="5480707"/>
            <a:ext cx="5325978" cy="2246769"/>
          </a:xfrm>
          <a:prstGeom prst="rect">
            <a:avLst/>
          </a:prstGeom>
          <a:noFill/>
        </p:spPr>
        <p:txBody>
          <a:bodyPr wrap="square">
            <a:spAutoFit/>
          </a:bodyPr>
          <a:lstStyle/>
          <a:p>
            <a:r>
              <a:rPr lang="en-US" sz="1600" i="1" dirty="0">
                <a:solidFill>
                  <a:srgbClr val="666666"/>
                </a:solidFill>
                <a:effectLst/>
                <a:latin typeface="Verdana" panose="020B0604030504040204" pitchFamily="34" charset="0"/>
              </a:rPr>
              <a:t>The mode of exterminating the Black Army as </a:t>
            </a:r>
            <a:r>
              <a:rPr lang="en-US" sz="1600" i="1" dirty="0" err="1">
                <a:solidFill>
                  <a:srgbClr val="666666"/>
                </a:solidFill>
                <a:effectLst/>
                <a:latin typeface="Verdana" panose="020B0604030504040204" pitchFamily="34" charset="0"/>
              </a:rPr>
              <a:t>practised</a:t>
            </a:r>
            <a:r>
              <a:rPr lang="en-US" sz="1600" i="1" dirty="0">
                <a:solidFill>
                  <a:srgbClr val="666666"/>
                </a:solidFill>
                <a:effectLst/>
                <a:latin typeface="Verdana" panose="020B0604030504040204" pitchFamily="34" charset="0"/>
              </a:rPr>
              <a:t> by the French, </a:t>
            </a:r>
            <a:r>
              <a:rPr lang="en-US" sz="1600" dirty="0">
                <a:solidFill>
                  <a:srgbClr val="000000"/>
                </a:solidFill>
                <a:effectLst/>
                <a:latin typeface="Verdana" panose="020B0604030504040204" pitchFamily="34" charset="0"/>
                <a:ea typeface="Verdana" panose="020B0604030504040204" pitchFamily="34" charset="0"/>
              </a:rPr>
              <a:t>Marcus Rainford, 1805</a:t>
            </a:r>
            <a:r>
              <a:rPr lang="en-US" sz="1600" dirty="0">
                <a:solidFill>
                  <a:srgbClr val="000000"/>
                </a:solidFill>
                <a:effectLst/>
                <a:latin typeface="Georgia" panose="02040502050405020303" pitchFamily="18" charset="0"/>
              </a:rPr>
              <a:t>.</a:t>
            </a:r>
          </a:p>
          <a:p>
            <a:endParaRPr lang="en-US" dirty="0">
              <a:solidFill>
                <a:srgbClr val="000000"/>
              </a:solidFill>
            </a:endParaRPr>
          </a:p>
          <a:p>
            <a:r>
              <a:rPr lang="en-US" dirty="0">
                <a:solidFill>
                  <a:srgbClr val="000000"/>
                </a:solidFill>
              </a:rPr>
              <a:t>Source : “</a:t>
            </a:r>
            <a:r>
              <a:rPr lang="en-US" dirty="0">
                <a:solidFill>
                  <a:srgbClr val="000000"/>
                </a:solidFill>
                <a:hlinkClick r:id="rId3"/>
              </a:rPr>
              <a:t>Images de </a:t>
            </a:r>
            <a:r>
              <a:rPr lang="en-US" dirty="0" err="1">
                <a:solidFill>
                  <a:srgbClr val="000000"/>
                </a:solidFill>
                <a:hlinkClick r:id="rId3"/>
              </a:rPr>
              <a:t>l’apocalypse</a:t>
            </a:r>
            <a:r>
              <a:rPr lang="en-US" dirty="0">
                <a:solidFill>
                  <a:srgbClr val="000000"/>
                </a:solidFill>
                <a:hlinkClick r:id="rId3"/>
              </a:rPr>
              <a:t> des </a:t>
            </a:r>
            <a:r>
              <a:rPr lang="en-US" dirty="0" err="1">
                <a:solidFill>
                  <a:srgbClr val="000000"/>
                </a:solidFill>
                <a:hlinkClick r:id="rId3"/>
              </a:rPr>
              <a:t>planteurs</a:t>
            </a:r>
            <a:r>
              <a:rPr lang="en-US" dirty="0">
                <a:solidFill>
                  <a:srgbClr val="000000"/>
                </a:solidFill>
              </a:rPr>
              <a:t>”, </a:t>
            </a:r>
            <a:r>
              <a:rPr lang="en-US" i="0" dirty="0">
                <a:solidFill>
                  <a:srgbClr val="000000"/>
                </a:solidFill>
                <a:effectLst/>
              </a:rPr>
              <a:t>Alejandro E. Gómez,  Revue ORDA, 2013</a:t>
            </a:r>
            <a:endParaRPr lang="en-US" dirty="0">
              <a:solidFill>
                <a:srgbClr val="000000"/>
              </a:solidFill>
              <a:effectLst/>
            </a:endParaRPr>
          </a:p>
          <a:p>
            <a:pPr algn="l" rtl="0"/>
            <a:endParaRPr lang="en-US" i="1" dirty="0">
              <a:solidFill>
                <a:srgbClr val="666666"/>
              </a:solidFill>
              <a:effectLst/>
              <a:latin typeface="Verdana" panose="020B0604030504040204" pitchFamily="34" charset="0"/>
            </a:endParaRPr>
          </a:p>
          <a:p>
            <a:br>
              <a:rPr lang="en-US" b="0" i="0" u="none" strike="noStrike" dirty="0">
                <a:solidFill>
                  <a:srgbClr val="BA4A25"/>
                </a:solidFill>
                <a:effectLst/>
                <a:latin typeface="latin_ext"/>
                <a:hlinkClick r:id="rId4"/>
              </a:rPr>
            </a:br>
            <a:endParaRPr lang="en-US" dirty="0"/>
          </a:p>
        </p:txBody>
      </p:sp>
      <p:sp>
        <p:nvSpPr>
          <p:cNvPr id="7" name="ZoneTexte 6">
            <a:extLst>
              <a:ext uri="{FF2B5EF4-FFF2-40B4-BE49-F238E27FC236}">
                <a16:creationId xmlns:a16="http://schemas.microsoft.com/office/drawing/2014/main" id="{C39D6678-0D10-7048-3576-6DE2171B4F98}"/>
              </a:ext>
            </a:extLst>
          </p:cNvPr>
          <p:cNvSpPr txBox="1"/>
          <p:nvPr/>
        </p:nvSpPr>
        <p:spPr>
          <a:xfrm>
            <a:off x="619876" y="3020073"/>
            <a:ext cx="5325977" cy="4339650"/>
          </a:xfrm>
          <a:prstGeom prst="rect">
            <a:avLst/>
          </a:prstGeom>
          <a:noFill/>
        </p:spPr>
        <p:txBody>
          <a:bodyPr wrap="square">
            <a:spAutoFit/>
          </a:bodyPr>
          <a:lstStyle/>
          <a:p>
            <a:r>
              <a:rPr lang="fr-FR" sz="2400" b="0" i="0" dirty="0">
                <a:solidFill>
                  <a:srgbClr val="202122"/>
                </a:solidFill>
                <a:effectLst/>
              </a:rPr>
              <a:t>«</a:t>
            </a:r>
            <a:r>
              <a:rPr lang="fr-FR" sz="2400" b="0" i="0" dirty="0">
                <a:effectLst/>
              </a:rPr>
              <a:t> Voici mon opinion sur ce pays. Il faut détruire tous </a:t>
            </a:r>
            <a:r>
              <a:rPr lang="fr-FR" sz="2400" b="1" i="0" dirty="0">
                <a:effectLst/>
              </a:rPr>
              <a:t>les Nègres des montagnes, hommes et femmes, ne garder que les enfants au-dessous de douze ans</a:t>
            </a:r>
            <a:r>
              <a:rPr lang="fr-FR" sz="2400" b="0" i="0" dirty="0">
                <a:effectLst/>
              </a:rPr>
              <a:t>, détruire moitié de ceux de la plaine et ne laisser dans la colonie un seul homme de couleur qui ait porté l’épaulette, sans cela jamais la colonie ne sera tranquille. »</a:t>
            </a:r>
          </a:p>
          <a:p>
            <a:r>
              <a:rPr lang="fr-FR" sz="1600" dirty="0">
                <a:solidFill>
                  <a:srgbClr val="000000"/>
                </a:solidFill>
                <a:latin typeface="latin_ext"/>
              </a:rPr>
              <a:t>Extrait d’une lettre du Général Leclerc à Bonaparte, 7 octobre 1802</a:t>
            </a:r>
          </a:p>
          <a:p>
            <a:endParaRPr lang="en-US" sz="2400" dirty="0"/>
          </a:p>
        </p:txBody>
      </p:sp>
    </p:spTree>
    <p:extLst>
      <p:ext uri="{BB962C8B-B14F-4D97-AF65-F5344CB8AC3E}">
        <p14:creationId xmlns:p14="http://schemas.microsoft.com/office/powerpoint/2010/main" val="8026444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18B6FFB-31AF-A9D0-6FE2-7C8B22F07D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2543" y="0"/>
            <a:ext cx="392747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a:extLst>
              <a:ext uri="{FF2B5EF4-FFF2-40B4-BE49-F238E27FC236}">
                <a16:creationId xmlns:a16="http://schemas.microsoft.com/office/drawing/2014/main" id="{2DA31A76-CEB1-9734-8B81-A50BCF75AB44}"/>
              </a:ext>
            </a:extLst>
          </p:cNvPr>
          <p:cNvPicPr>
            <a:picLocks noChangeAspect="1"/>
          </p:cNvPicPr>
          <p:nvPr/>
        </p:nvPicPr>
        <p:blipFill>
          <a:blip r:embed="rId3"/>
          <a:stretch>
            <a:fillRect/>
          </a:stretch>
        </p:blipFill>
        <p:spPr>
          <a:xfrm>
            <a:off x="1133037" y="0"/>
            <a:ext cx="4962963" cy="6858000"/>
          </a:xfrm>
          <a:prstGeom prst="rect">
            <a:avLst/>
          </a:prstGeom>
        </p:spPr>
      </p:pic>
      <p:sp>
        <p:nvSpPr>
          <p:cNvPr id="3" name="Rectangle 2">
            <a:extLst>
              <a:ext uri="{FF2B5EF4-FFF2-40B4-BE49-F238E27FC236}">
                <a16:creationId xmlns:a16="http://schemas.microsoft.com/office/drawing/2014/main" id="{D97696C2-375E-0240-CC66-69981BD50C61}"/>
              </a:ext>
            </a:extLst>
          </p:cNvPr>
          <p:cNvSpPr/>
          <p:nvPr/>
        </p:nvSpPr>
        <p:spPr>
          <a:xfrm>
            <a:off x="6732543" y="2454442"/>
            <a:ext cx="3927475" cy="112294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D4EDB6B-0A61-7BA8-CDB7-F58D6DD3B9DE}"/>
              </a:ext>
            </a:extLst>
          </p:cNvPr>
          <p:cNvSpPr/>
          <p:nvPr/>
        </p:nvSpPr>
        <p:spPr>
          <a:xfrm>
            <a:off x="7098422" y="6351836"/>
            <a:ext cx="765418" cy="44652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41003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23F372D-6EAF-BA4F-831C-F1E83314CDF3}"/>
              </a:ext>
            </a:extLst>
          </p:cNvPr>
          <p:cNvPicPr>
            <a:picLocks noChangeAspect="1"/>
          </p:cNvPicPr>
          <p:nvPr/>
        </p:nvPicPr>
        <p:blipFill>
          <a:blip r:embed="rId2"/>
          <a:stretch>
            <a:fillRect/>
          </a:stretch>
        </p:blipFill>
        <p:spPr>
          <a:xfrm>
            <a:off x="1127416" y="1224878"/>
            <a:ext cx="3996700" cy="5633122"/>
          </a:xfrm>
          <a:prstGeom prst="rect">
            <a:avLst/>
          </a:prstGeom>
        </p:spPr>
      </p:pic>
      <p:pic>
        <p:nvPicPr>
          <p:cNvPr id="4" name="Image 3">
            <a:extLst>
              <a:ext uri="{FF2B5EF4-FFF2-40B4-BE49-F238E27FC236}">
                <a16:creationId xmlns:a16="http://schemas.microsoft.com/office/drawing/2014/main" id="{2F995C34-DB05-F345-B02F-E7AA21E6C537}"/>
              </a:ext>
            </a:extLst>
          </p:cNvPr>
          <p:cNvPicPr>
            <a:picLocks noChangeAspect="1"/>
          </p:cNvPicPr>
          <p:nvPr/>
        </p:nvPicPr>
        <p:blipFill>
          <a:blip r:embed="rId3"/>
          <a:stretch>
            <a:fillRect/>
          </a:stretch>
        </p:blipFill>
        <p:spPr>
          <a:xfrm>
            <a:off x="6466568" y="2039771"/>
            <a:ext cx="4114431" cy="3456122"/>
          </a:xfrm>
          <a:prstGeom prst="rect">
            <a:avLst/>
          </a:prstGeom>
        </p:spPr>
      </p:pic>
      <p:sp>
        <p:nvSpPr>
          <p:cNvPr id="7" name="Rectangle">
            <a:extLst>
              <a:ext uri="{FF2B5EF4-FFF2-40B4-BE49-F238E27FC236}">
                <a16:creationId xmlns:a16="http://schemas.microsoft.com/office/drawing/2014/main" id="{60A803DA-1858-6292-18EB-B895E13EA2FD}"/>
              </a:ext>
            </a:extLst>
          </p:cNvPr>
          <p:cNvSpPr/>
          <p:nvPr/>
        </p:nvSpPr>
        <p:spPr>
          <a:xfrm>
            <a:off x="0" y="16042"/>
            <a:ext cx="12202561" cy="1347537"/>
          </a:xfrm>
          <a:prstGeom prst="rect">
            <a:avLst/>
          </a:prstGeom>
          <a:solidFill>
            <a:srgbClr val="002069"/>
          </a:solidFill>
          <a:ln w="12700">
            <a:miter lim="400000"/>
          </a:ln>
        </p:spPr>
        <p:txBody>
          <a:bodyPr lIns="45719" rIns="45719" anchor="ctr"/>
          <a:lstStyle/>
          <a:p>
            <a:pPr algn="ctr"/>
            <a:r>
              <a:rPr lang="fr-FR" sz="3600" b="1" dirty="0">
                <a:solidFill>
                  <a:schemeClr val="bg1"/>
                </a:solidFill>
                <a:latin typeface="Avenir Next LT Pro Demi" panose="020B0704020202020204" pitchFamily="34" charset="0"/>
              </a:rPr>
              <a:t>METISSAGES</a:t>
            </a:r>
            <a:r>
              <a:rPr lang="fr-FR" sz="2400" b="1" dirty="0">
                <a:solidFill>
                  <a:schemeClr val="bg1"/>
                </a:solidFill>
                <a:latin typeface="Avenir Next LT Pro Demi" panose="020B0704020202020204" pitchFamily="34" charset="0"/>
              </a:rPr>
              <a:t> </a:t>
            </a:r>
          </a:p>
        </p:txBody>
      </p:sp>
      <p:sp>
        <p:nvSpPr>
          <p:cNvPr id="9" name="ZoneTexte 8">
            <a:extLst>
              <a:ext uri="{FF2B5EF4-FFF2-40B4-BE49-F238E27FC236}">
                <a16:creationId xmlns:a16="http://schemas.microsoft.com/office/drawing/2014/main" id="{DEE829B8-A0F0-CDF2-98F7-BF6D4450B15A}"/>
              </a:ext>
            </a:extLst>
          </p:cNvPr>
          <p:cNvSpPr txBox="1"/>
          <p:nvPr/>
        </p:nvSpPr>
        <p:spPr>
          <a:xfrm>
            <a:off x="5471773" y="5848919"/>
            <a:ext cx="6104020" cy="646331"/>
          </a:xfrm>
          <a:prstGeom prst="rect">
            <a:avLst/>
          </a:prstGeom>
          <a:noFill/>
        </p:spPr>
        <p:txBody>
          <a:bodyPr wrap="square">
            <a:spAutoFit/>
          </a:bodyPr>
          <a:lstStyle/>
          <a:p>
            <a:pPr algn="ctr"/>
            <a:r>
              <a:rPr lang="fr-FR" sz="1800" b="1" dirty="0">
                <a:latin typeface="Avenir Next LT Pro Demi" panose="020B0704020202020204" pitchFamily="34" charset="0"/>
              </a:rPr>
              <a:t>PEINTURES DE CASTAS </a:t>
            </a:r>
          </a:p>
          <a:p>
            <a:pPr algn="ctr"/>
            <a:r>
              <a:rPr lang="fr-FR" sz="1800" b="1" dirty="0">
                <a:latin typeface="Avenir Next LT Pro Demi" panose="020B0704020202020204" pitchFamily="34" charset="0"/>
              </a:rPr>
              <a:t>Mexique, XVIIIe s.</a:t>
            </a:r>
          </a:p>
        </p:txBody>
      </p:sp>
    </p:spTree>
    <p:extLst>
      <p:ext uri="{BB962C8B-B14F-4D97-AF65-F5344CB8AC3E}">
        <p14:creationId xmlns:p14="http://schemas.microsoft.com/office/powerpoint/2010/main" val="37875707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art, musée, Artefact, femme&#10;&#10;Description générée automatiquement">
            <a:extLst>
              <a:ext uri="{FF2B5EF4-FFF2-40B4-BE49-F238E27FC236}">
                <a16:creationId xmlns:a16="http://schemas.microsoft.com/office/drawing/2014/main" id="{34D1AA2E-FFA2-254E-73C4-64C106B0D566}"/>
              </a:ext>
            </a:extLst>
          </p:cNvPr>
          <p:cNvPicPr>
            <a:picLocks noChangeAspect="1"/>
          </p:cNvPicPr>
          <p:nvPr/>
        </p:nvPicPr>
        <p:blipFill>
          <a:blip r:embed="rId2"/>
          <a:stretch>
            <a:fillRect/>
          </a:stretch>
        </p:blipFill>
        <p:spPr>
          <a:xfrm>
            <a:off x="317396" y="0"/>
            <a:ext cx="5017325" cy="6858000"/>
          </a:xfrm>
          <a:prstGeom prst="rect">
            <a:avLst/>
          </a:prstGeom>
        </p:spPr>
      </p:pic>
      <p:pic>
        <p:nvPicPr>
          <p:cNvPr id="3" name="Image 2" descr="Une image contenant texte, affiche, dessin humoristique, Objet de collection&#10;&#10;Description générée automatiquement">
            <a:extLst>
              <a:ext uri="{FF2B5EF4-FFF2-40B4-BE49-F238E27FC236}">
                <a16:creationId xmlns:a16="http://schemas.microsoft.com/office/drawing/2014/main" id="{5DC86D30-986B-9FF7-1179-EB1BF47F8674}"/>
              </a:ext>
            </a:extLst>
          </p:cNvPr>
          <p:cNvPicPr>
            <a:picLocks noChangeAspect="1"/>
          </p:cNvPicPr>
          <p:nvPr/>
        </p:nvPicPr>
        <p:blipFill>
          <a:blip r:embed="rId3"/>
          <a:stretch>
            <a:fillRect/>
          </a:stretch>
        </p:blipFill>
        <p:spPr>
          <a:xfrm>
            <a:off x="5852438" y="147961"/>
            <a:ext cx="6213220" cy="4682971"/>
          </a:xfrm>
          <a:prstGeom prst="rect">
            <a:avLst/>
          </a:prstGeom>
        </p:spPr>
      </p:pic>
      <p:sp>
        <p:nvSpPr>
          <p:cNvPr id="4" name="ZoneTexte 3">
            <a:extLst>
              <a:ext uri="{FF2B5EF4-FFF2-40B4-BE49-F238E27FC236}">
                <a16:creationId xmlns:a16="http://schemas.microsoft.com/office/drawing/2014/main" id="{8CD9BCA8-9C34-CFB5-7F32-FEAC11F8ED7A}"/>
              </a:ext>
            </a:extLst>
          </p:cNvPr>
          <p:cNvSpPr txBox="1"/>
          <p:nvPr/>
        </p:nvSpPr>
        <p:spPr>
          <a:xfrm>
            <a:off x="5444970" y="6140388"/>
            <a:ext cx="649549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dirty="0"/>
              <a:t>La Synagogue aux yeux bandés. Cathédrale de Strasbourg</a:t>
            </a:r>
          </a:p>
        </p:txBody>
      </p:sp>
    </p:spTree>
    <p:extLst>
      <p:ext uri="{BB962C8B-B14F-4D97-AF65-F5344CB8AC3E}">
        <p14:creationId xmlns:p14="http://schemas.microsoft.com/office/powerpoint/2010/main" val="42937188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texte, Police, capture d’écran, menu&#10;&#10;Description générée automatiquement">
            <a:extLst>
              <a:ext uri="{FF2B5EF4-FFF2-40B4-BE49-F238E27FC236}">
                <a16:creationId xmlns:a16="http://schemas.microsoft.com/office/drawing/2014/main" id="{F0439FCA-274E-4D2A-B798-4D5299348118}"/>
              </a:ext>
            </a:extLst>
          </p:cNvPr>
          <p:cNvPicPr>
            <a:picLocks noChangeAspect="1"/>
          </p:cNvPicPr>
          <p:nvPr/>
        </p:nvPicPr>
        <p:blipFill>
          <a:blip r:embed="rId2"/>
          <a:stretch>
            <a:fillRect/>
          </a:stretch>
        </p:blipFill>
        <p:spPr>
          <a:xfrm>
            <a:off x="1238187" y="365289"/>
            <a:ext cx="3666482" cy="6008701"/>
          </a:xfrm>
          <a:prstGeom prst="rect">
            <a:avLst/>
          </a:prstGeom>
        </p:spPr>
      </p:pic>
      <p:pic>
        <p:nvPicPr>
          <p:cNvPr id="3" name="Image 2" descr="Une image contenant texte, capture d’écran, Police, Rectangle&#10;&#10;Description générée automatiquement">
            <a:extLst>
              <a:ext uri="{FF2B5EF4-FFF2-40B4-BE49-F238E27FC236}">
                <a16:creationId xmlns:a16="http://schemas.microsoft.com/office/drawing/2014/main" id="{E7F61EE3-8EC3-367E-B823-AD22601DBEEE}"/>
              </a:ext>
            </a:extLst>
          </p:cNvPr>
          <p:cNvPicPr>
            <a:picLocks noChangeAspect="1"/>
          </p:cNvPicPr>
          <p:nvPr/>
        </p:nvPicPr>
        <p:blipFill>
          <a:blip r:embed="rId3"/>
          <a:stretch>
            <a:fillRect/>
          </a:stretch>
        </p:blipFill>
        <p:spPr>
          <a:xfrm>
            <a:off x="6752208" y="288524"/>
            <a:ext cx="4191740" cy="6088602"/>
          </a:xfrm>
          <a:prstGeom prst="rect">
            <a:avLst/>
          </a:prstGeom>
        </p:spPr>
      </p:pic>
    </p:spTree>
    <p:extLst>
      <p:ext uri="{BB962C8B-B14F-4D97-AF65-F5344CB8AC3E}">
        <p14:creationId xmlns:p14="http://schemas.microsoft.com/office/powerpoint/2010/main" val="29309994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a:stretch>
            <a:fillRect/>
          </a:stretch>
        </p:blipFill>
        <p:spPr>
          <a:xfrm>
            <a:off x="7175791" y="1690688"/>
            <a:ext cx="3314527" cy="4351338"/>
          </a:xfrm>
          <a:prstGeom prst="rect">
            <a:avLst/>
          </a:prstGeom>
        </p:spPr>
      </p:pic>
      <p:pic>
        <p:nvPicPr>
          <p:cNvPr id="5" name="Espace réservé du contenu 3"/>
          <p:cNvPicPr>
            <a:picLocks noChangeAspect="1"/>
          </p:cNvPicPr>
          <p:nvPr/>
        </p:nvPicPr>
        <p:blipFill>
          <a:blip r:embed="rId3"/>
          <a:stretch>
            <a:fillRect/>
          </a:stretch>
        </p:blipFill>
        <p:spPr>
          <a:xfrm>
            <a:off x="1085314" y="0"/>
            <a:ext cx="5226996" cy="6914143"/>
          </a:xfrm>
          <a:prstGeom prst="rect">
            <a:avLst/>
          </a:prstGeom>
        </p:spPr>
      </p:pic>
    </p:spTree>
    <p:extLst>
      <p:ext uri="{BB962C8B-B14F-4D97-AF65-F5344CB8AC3E}">
        <p14:creationId xmlns:p14="http://schemas.microsoft.com/office/powerpoint/2010/main" val="2508653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stretch>
            <a:fillRect/>
          </a:stretch>
        </p:blipFill>
        <p:spPr>
          <a:xfrm>
            <a:off x="5706204" y="-74227"/>
            <a:ext cx="4415696" cy="6935568"/>
          </a:xfrm>
          <a:prstGeom prst="rect">
            <a:avLst/>
          </a:prstGeom>
        </p:spPr>
      </p:pic>
      <p:pic>
        <p:nvPicPr>
          <p:cNvPr id="8" name="Image 7"/>
          <p:cNvPicPr>
            <a:picLocks noChangeAspect="1"/>
          </p:cNvPicPr>
          <p:nvPr/>
        </p:nvPicPr>
        <p:blipFill>
          <a:blip r:embed="rId3"/>
          <a:stretch>
            <a:fillRect/>
          </a:stretch>
        </p:blipFill>
        <p:spPr>
          <a:xfrm>
            <a:off x="1676400" y="2442804"/>
            <a:ext cx="2438400" cy="2654300"/>
          </a:xfrm>
          <a:prstGeom prst="rect">
            <a:avLst/>
          </a:prstGeom>
        </p:spPr>
      </p:pic>
    </p:spTree>
    <p:extLst>
      <p:ext uri="{BB962C8B-B14F-4D97-AF65-F5344CB8AC3E}">
        <p14:creationId xmlns:p14="http://schemas.microsoft.com/office/powerpoint/2010/main" val="1687518645"/>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D470B82C4BD484A837E7F5C7573B075" ma:contentTypeVersion="18" ma:contentTypeDescription="Crée un document." ma:contentTypeScope="" ma:versionID="174df453db1b7bb9f4e6ccb842e35fea">
  <xsd:schema xmlns:xsd="http://www.w3.org/2001/XMLSchema" xmlns:xs="http://www.w3.org/2001/XMLSchema" xmlns:p="http://schemas.microsoft.com/office/2006/metadata/properties" xmlns:ns2="e9a5d0f1-e66b-4c65-b148-406dcbbb467e" xmlns:ns3="1c3b70fb-7200-4e4f-aad2-8cb32fd90317" targetNamespace="http://schemas.microsoft.com/office/2006/metadata/properties" ma:root="true" ma:fieldsID="116fb59d72cbdf0705d20993be8c20bc" ns2:_="" ns3:_="">
    <xsd:import namespace="e9a5d0f1-e66b-4c65-b148-406dcbbb467e"/>
    <xsd:import namespace="1c3b70fb-7200-4e4f-aad2-8cb32fd9031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a5d0f1-e66b-4c65-b148-406dcbbb46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Balises d’images" ma:readOnly="false" ma:fieldId="{5cf76f15-5ced-4ddc-b409-7134ff3c332f}" ma:taxonomyMulti="true" ma:sspId="70ff1bba-35f2-4773-a0df-3bbd450d716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c3b70fb-7200-4e4f-aad2-8cb32fd90317" elementFormDefault="qualified">
    <xsd:import namespace="http://schemas.microsoft.com/office/2006/documentManagement/types"/>
    <xsd:import namespace="http://schemas.microsoft.com/office/infopath/2007/PartnerControls"/>
    <xsd:element name="SharedWithUsers" ma:index="17"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Partagé avec détails" ma:internalName="SharedWithDetails" ma:readOnly="true">
      <xsd:simpleType>
        <xsd:restriction base="dms:Note">
          <xsd:maxLength value="255"/>
        </xsd:restriction>
      </xsd:simpleType>
    </xsd:element>
    <xsd:element name="TaxCatchAll" ma:index="22" nillable="true" ma:displayName="Taxonomy Catch All Column" ma:hidden="true" ma:list="{31d57ada-6246-4bf2-8077-a048c2580bc5}" ma:internalName="TaxCatchAll" ma:showField="CatchAllData" ma:web="1c3b70fb-7200-4e4f-aad2-8cb32fd9031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9a5d0f1-e66b-4c65-b148-406dcbbb467e">
      <Terms xmlns="http://schemas.microsoft.com/office/infopath/2007/PartnerControls"/>
    </lcf76f155ced4ddcb4097134ff3c332f>
    <TaxCatchAll xmlns="1c3b70fb-7200-4e4f-aad2-8cb32fd90317" xsi:nil="true"/>
    <SharedWithUsers xmlns="1c3b70fb-7200-4e4f-aad2-8cb32fd90317">
      <UserInfo>
        <DisplayName>Nadia WAINSTAIN</DisplayName>
        <AccountId>12</AccountId>
        <AccountType/>
      </UserInfo>
    </SharedWithUsers>
  </documentManagement>
</p:properties>
</file>

<file path=customXml/itemProps1.xml><?xml version="1.0" encoding="utf-8"?>
<ds:datastoreItem xmlns:ds="http://schemas.openxmlformats.org/officeDocument/2006/customXml" ds:itemID="{1513FC3E-8302-4B09-8428-D803529CC5D1}">
  <ds:schemaRefs>
    <ds:schemaRef ds:uri="http://schemas.microsoft.com/sharepoint/v3/contenttype/forms"/>
  </ds:schemaRefs>
</ds:datastoreItem>
</file>

<file path=customXml/itemProps2.xml><?xml version="1.0" encoding="utf-8"?>
<ds:datastoreItem xmlns:ds="http://schemas.openxmlformats.org/officeDocument/2006/customXml" ds:itemID="{5EAAF2E8-BFC1-47EA-8D45-8F0389518E6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9a5d0f1-e66b-4c65-b148-406dcbbb467e"/>
    <ds:schemaRef ds:uri="1c3b70fb-7200-4e4f-aad2-8cb32fd903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411CCB4-3F68-4070-9FE3-DC4614E07D9A}">
  <ds:schemaRefs>
    <ds:schemaRef ds:uri="http://purl.org/dc/elements/1.1/"/>
    <ds:schemaRef ds:uri="http://schemas.microsoft.com/office/2006/metadata/properties"/>
    <ds:schemaRef ds:uri="http://www.w3.org/XML/1998/namespace"/>
    <ds:schemaRef ds:uri="http://purl.org/dc/dcmitype/"/>
    <ds:schemaRef ds:uri="http://schemas.microsoft.com/office/2006/documentManagement/types"/>
    <ds:schemaRef ds:uri="http://purl.org/dc/terms/"/>
    <ds:schemaRef ds:uri="1c3b70fb-7200-4e4f-aad2-8cb32fd90317"/>
    <ds:schemaRef ds:uri="http://schemas.microsoft.com/office/infopath/2007/PartnerControls"/>
    <ds:schemaRef ds:uri="http://schemas.openxmlformats.org/package/2006/metadata/core-properties"/>
    <ds:schemaRef ds:uri="e9a5d0f1-e66b-4c65-b148-406dcbbb467e"/>
  </ds:schemaRefs>
</ds:datastoreItem>
</file>

<file path=docProps/app.xml><?xml version="1.0" encoding="utf-8"?>
<Properties xmlns="http://schemas.openxmlformats.org/officeDocument/2006/extended-properties" xmlns:vt="http://schemas.openxmlformats.org/officeDocument/2006/docPropsVTypes">
  <TotalTime>0</TotalTime>
  <Words>1175</Words>
  <Application>Microsoft Office PowerPoint</Application>
  <PresentationFormat>Grand écran</PresentationFormat>
  <Paragraphs>102</Paragraphs>
  <Slides>31</Slides>
  <Notes>2</Notes>
  <HiddenSlides>0</HiddenSlides>
  <MMClips>0</MMClips>
  <ScaleCrop>false</ScaleCrop>
  <HeadingPairs>
    <vt:vector size="4" baseType="variant">
      <vt:variant>
        <vt:lpstr>Thème</vt:lpstr>
      </vt:variant>
      <vt:variant>
        <vt:i4>1</vt:i4>
      </vt:variant>
      <vt:variant>
        <vt:lpstr>Titres des diapositives</vt:lpstr>
      </vt:variant>
      <vt:variant>
        <vt:i4>31</vt:i4>
      </vt:variant>
    </vt:vector>
  </HeadingPairs>
  <TitlesOfParts>
    <vt:vector size="32" baseType="lpstr">
      <vt:lpstr>Thème Office</vt:lpstr>
      <vt:lpstr>    Esclavage colonial et shoah :  comparer des crimes  contre l’humanité  Angers – 30 janvier 2024</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L’exclusion raciale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Nadia WAINSTAIN</dc:creator>
  <cp:lastModifiedBy>Nadia WAINSTAIN</cp:lastModifiedBy>
  <cp:revision>6</cp:revision>
  <dcterms:created xsi:type="dcterms:W3CDTF">2024-01-26T13:26:16Z</dcterms:created>
  <dcterms:modified xsi:type="dcterms:W3CDTF">2024-01-30T09:33:34Z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0x0101001D470B82C4BD484A837E7F5C7573B075</vt:lpwstr>
  </property>
  <property fmtid="{D5CDD505-2E9C-101B-9397-08002B2CF9AE}" pid="3" name="MediaServiceImageTags">
    <vt:lpwstr/>
  </property>
</Properties>
</file>