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diagrams/data1.xml" ContentType="application/vnd.openxmlformats-officedocument.drawingml.diagramData+xml"/>
  <Override PartName="/ppt/slides/slide31.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diagrams/quickStyle1.xml" ContentType="application/vnd.openxmlformats-officedocument.drawingml.diagramStyle+xml"/>
  <Override PartName="/ppt/diagrams/layout1.xml" ContentType="application/vnd.openxmlformats-officedocument.drawingml.diagramLayout+xml"/>
  <Override PartName="/ppt/diagrams/colors1.xml" ContentType="application/vnd.openxmlformats-officedocument.drawingml.diagramColors+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60" r:id="rId3"/>
    <p:sldId id="261" r:id="rId4"/>
    <p:sldId id="262" r:id="rId5"/>
    <p:sldId id="275" r:id="rId6"/>
    <p:sldId id="301" r:id="rId7"/>
    <p:sldId id="305" r:id="rId8"/>
    <p:sldId id="304" r:id="rId9"/>
    <p:sldId id="306" r:id="rId10"/>
    <p:sldId id="307" r:id="rId11"/>
    <p:sldId id="303" r:id="rId12"/>
    <p:sldId id="308" r:id="rId13"/>
    <p:sldId id="309" r:id="rId14"/>
    <p:sldId id="302" r:id="rId15"/>
    <p:sldId id="310" r:id="rId16"/>
    <p:sldId id="311" r:id="rId17"/>
    <p:sldId id="316" r:id="rId18"/>
    <p:sldId id="312" r:id="rId19"/>
    <p:sldId id="313" r:id="rId20"/>
    <p:sldId id="314" r:id="rId21"/>
    <p:sldId id="328" r:id="rId22"/>
    <p:sldId id="315" r:id="rId23"/>
    <p:sldId id="317" r:id="rId24"/>
    <p:sldId id="318" r:id="rId25"/>
    <p:sldId id="322" r:id="rId26"/>
    <p:sldId id="329" r:id="rId27"/>
    <p:sldId id="324" r:id="rId28"/>
    <p:sldId id="327" r:id="rId29"/>
    <p:sldId id="326" r:id="rId30"/>
    <p:sldId id="325" r:id="rId31"/>
    <p:sldId id="323"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84"/>
    <p:restoredTop sz="94662"/>
  </p:normalViewPr>
  <p:slideViewPr>
    <p:cSldViewPr snapToGrid="0" snapToObjects="1">
      <p:cViewPr varScale="1">
        <p:scale>
          <a:sx n="91" d="100"/>
          <a:sy n="91" d="100"/>
        </p:scale>
        <p:origin x="7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87BF6E-6C1F-4CD3-A13B-647C70306874}" type="doc">
      <dgm:prSet loTypeId="urn:microsoft.com/office/officeart/2017/3/layout/HorizontalPathTimeline" loCatId="process" qsTypeId="urn:microsoft.com/office/officeart/2005/8/quickstyle/simple1" qsCatId="simple" csTypeId="urn:microsoft.com/office/officeart/2005/8/colors/colorful5" csCatId="colorful" phldr="1"/>
      <dgm:spPr/>
      <dgm:t>
        <a:bodyPr/>
        <a:lstStyle/>
        <a:p>
          <a:endParaRPr lang="en-US"/>
        </a:p>
      </dgm:t>
    </dgm:pt>
    <dgm:pt modelId="{16F82127-AC8E-4232-9516-B7794CDDA4DB}">
      <dgm:prSet/>
      <dgm:spPr/>
      <dgm:t>
        <a:bodyPr/>
        <a:lstStyle/>
        <a:p>
          <a:pPr>
            <a:defRPr b="1"/>
          </a:pPr>
          <a:r>
            <a:rPr lang="en-US"/>
            <a:t>1791</a:t>
          </a:r>
        </a:p>
      </dgm:t>
    </dgm:pt>
    <dgm:pt modelId="{0FF2A91E-77FE-472A-AB48-2800F151C4CB}" type="parTrans" cxnId="{14CFF331-3BBD-4407-BB02-E611F0035CE2}">
      <dgm:prSet/>
      <dgm:spPr/>
      <dgm:t>
        <a:bodyPr/>
        <a:lstStyle/>
        <a:p>
          <a:endParaRPr lang="en-US"/>
        </a:p>
      </dgm:t>
    </dgm:pt>
    <dgm:pt modelId="{1DEFABF4-193E-48B0-9E24-368C92F5279A}" type="sibTrans" cxnId="{14CFF331-3BBD-4407-BB02-E611F0035CE2}">
      <dgm:prSet/>
      <dgm:spPr/>
      <dgm:t>
        <a:bodyPr/>
        <a:lstStyle/>
        <a:p>
          <a:endParaRPr lang="en-US"/>
        </a:p>
      </dgm:t>
    </dgm:pt>
    <dgm:pt modelId="{A001BD42-D45D-4EC6-B961-66D1B66A3ED3}">
      <dgm:prSet/>
      <dgm:spPr/>
      <dgm:t>
        <a:bodyPr/>
        <a:lstStyle/>
        <a:p>
          <a:r>
            <a:rPr lang="en-US"/>
            <a:t>22 août</a:t>
          </a:r>
          <a:br>
            <a:rPr lang="en-US"/>
          </a:br>
          <a:r>
            <a:rPr lang="en-US"/>
            <a:t>Début du soulèvement général dans le nord de Saint-Domingue.</a:t>
          </a:r>
        </a:p>
      </dgm:t>
    </dgm:pt>
    <dgm:pt modelId="{24C13671-79EA-48EC-B875-3FCA5F22219E}" type="parTrans" cxnId="{52FA370B-194E-4EE4-BE0F-2C0C7DEE6808}">
      <dgm:prSet/>
      <dgm:spPr/>
      <dgm:t>
        <a:bodyPr/>
        <a:lstStyle/>
        <a:p>
          <a:endParaRPr lang="en-US"/>
        </a:p>
      </dgm:t>
    </dgm:pt>
    <dgm:pt modelId="{73F79F8D-BC87-4CEA-81CC-731CE111FADB}" type="sibTrans" cxnId="{52FA370B-194E-4EE4-BE0F-2C0C7DEE6808}">
      <dgm:prSet/>
      <dgm:spPr/>
      <dgm:t>
        <a:bodyPr/>
        <a:lstStyle/>
        <a:p>
          <a:endParaRPr lang="en-US"/>
        </a:p>
      </dgm:t>
    </dgm:pt>
    <dgm:pt modelId="{577EAAB9-DB3D-4230-B340-0DD4875824A0}">
      <dgm:prSet/>
      <dgm:spPr/>
      <dgm:t>
        <a:bodyPr/>
        <a:lstStyle/>
        <a:p>
          <a:pPr>
            <a:defRPr b="1"/>
          </a:pPr>
          <a:r>
            <a:rPr lang="en-US"/>
            <a:t>1793</a:t>
          </a:r>
        </a:p>
      </dgm:t>
    </dgm:pt>
    <dgm:pt modelId="{F1C474CA-4EB6-438E-BF9E-54D0DF6B87ED}" type="parTrans" cxnId="{2DD5F2D7-B3FB-40F8-AFAD-46B5165B022D}">
      <dgm:prSet/>
      <dgm:spPr/>
      <dgm:t>
        <a:bodyPr/>
        <a:lstStyle/>
        <a:p>
          <a:endParaRPr lang="en-US"/>
        </a:p>
      </dgm:t>
    </dgm:pt>
    <dgm:pt modelId="{2636E30B-8BBD-4E26-BA96-B18ADEADFAA1}" type="sibTrans" cxnId="{2DD5F2D7-B3FB-40F8-AFAD-46B5165B022D}">
      <dgm:prSet/>
      <dgm:spPr/>
      <dgm:t>
        <a:bodyPr/>
        <a:lstStyle/>
        <a:p>
          <a:endParaRPr lang="en-US"/>
        </a:p>
      </dgm:t>
    </dgm:pt>
    <dgm:pt modelId="{F1074005-D2B5-4EAC-BB08-0715BE02AAD8}">
      <dgm:prSet/>
      <dgm:spPr/>
      <dgm:t>
        <a:bodyPr/>
        <a:lstStyle/>
        <a:p>
          <a:r>
            <a:rPr lang="en-US"/>
            <a:t>Les Britanniques et les Espagnols lancent une expédition à Saint-Domingue avec l’appui d’esclaves révoltés. À Saint-Domingue, proclamation de l’abolition.</a:t>
          </a:r>
        </a:p>
      </dgm:t>
    </dgm:pt>
    <dgm:pt modelId="{D6DABCBF-93B7-4915-B421-ED442CE1BE9C}" type="parTrans" cxnId="{34D2F60D-6197-463A-A014-F593A02183D6}">
      <dgm:prSet/>
      <dgm:spPr/>
      <dgm:t>
        <a:bodyPr/>
        <a:lstStyle/>
        <a:p>
          <a:endParaRPr lang="en-US"/>
        </a:p>
      </dgm:t>
    </dgm:pt>
    <dgm:pt modelId="{46B58598-4360-4F0C-94B1-F0BC8503C9CA}" type="sibTrans" cxnId="{34D2F60D-6197-463A-A014-F593A02183D6}">
      <dgm:prSet/>
      <dgm:spPr/>
      <dgm:t>
        <a:bodyPr/>
        <a:lstStyle/>
        <a:p>
          <a:endParaRPr lang="en-US"/>
        </a:p>
      </dgm:t>
    </dgm:pt>
    <dgm:pt modelId="{8179EE86-205B-4E03-855F-B1192DE1E3E8}">
      <dgm:prSet/>
      <dgm:spPr/>
      <dgm:t>
        <a:bodyPr/>
        <a:lstStyle/>
        <a:p>
          <a:pPr>
            <a:defRPr b="1"/>
          </a:pPr>
          <a:r>
            <a:rPr lang="en-US"/>
            <a:t>1794</a:t>
          </a:r>
        </a:p>
      </dgm:t>
    </dgm:pt>
    <dgm:pt modelId="{23330559-7B7C-481C-B9CF-90758296A835}" type="parTrans" cxnId="{5F2B37A9-3FA6-4ED0-9912-890936DF0264}">
      <dgm:prSet/>
      <dgm:spPr/>
      <dgm:t>
        <a:bodyPr/>
        <a:lstStyle/>
        <a:p>
          <a:endParaRPr lang="en-US"/>
        </a:p>
      </dgm:t>
    </dgm:pt>
    <dgm:pt modelId="{67FD9266-C25B-4089-AD5D-F3202A501A60}" type="sibTrans" cxnId="{5F2B37A9-3FA6-4ED0-9912-890936DF0264}">
      <dgm:prSet/>
      <dgm:spPr/>
      <dgm:t>
        <a:bodyPr/>
        <a:lstStyle/>
        <a:p>
          <a:endParaRPr lang="en-US"/>
        </a:p>
      </dgm:t>
    </dgm:pt>
    <dgm:pt modelId="{B0DCE520-0E9D-40C0-8A57-63218BFF023A}">
      <dgm:prSet/>
      <dgm:spPr/>
      <dgm:t>
        <a:bodyPr/>
        <a:lstStyle/>
        <a:p>
          <a:r>
            <a:rPr lang="en-US"/>
            <a:t>4 février</a:t>
          </a:r>
          <a:br>
            <a:rPr lang="en-US"/>
          </a:br>
          <a:r>
            <a:rPr lang="en-US"/>
            <a:t>La Convention nationale ratifie l’émancipation générale.</a:t>
          </a:r>
        </a:p>
      </dgm:t>
    </dgm:pt>
    <dgm:pt modelId="{A847E969-4D25-4D4B-88EA-015DB922C84C}" type="parTrans" cxnId="{26D15825-9532-410C-9515-98530454D4AB}">
      <dgm:prSet/>
      <dgm:spPr/>
      <dgm:t>
        <a:bodyPr/>
        <a:lstStyle/>
        <a:p>
          <a:endParaRPr lang="en-US"/>
        </a:p>
      </dgm:t>
    </dgm:pt>
    <dgm:pt modelId="{4B75E788-3CEB-4A1C-AFA9-1C0884A04037}" type="sibTrans" cxnId="{26D15825-9532-410C-9515-98530454D4AB}">
      <dgm:prSet/>
      <dgm:spPr/>
      <dgm:t>
        <a:bodyPr/>
        <a:lstStyle/>
        <a:p>
          <a:endParaRPr lang="en-US"/>
        </a:p>
      </dgm:t>
    </dgm:pt>
    <dgm:pt modelId="{499C894F-1547-4474-8805-CE210B18E12B}">
      <dgm:prSet/>
      <dgm:spPr/>
      <dgm:t>
        <a:bodyPr/>
        <a:lstStyle/>
        <a:p>
          <a:pPr>
            <a:defRPr b="1"/>
          </a:pPr>
          <a:r>
            <a:rPr lang="en-US"/>
            <a:t>1798</a:t>
          </a:r>
        </a:p>
      </dgm:t>
    </dgm:pt>
    <dgm:pt modelId="{5F9371E7-8D7B-40C5-A5F6-84233C35E326}" type="parTrans" cxnId="{BD5C5A48-91F2-424A-80B3-B95F9CF2CB6A}">
      <dgm:prSet/>
      <dgm:spPr/>
      <dgm:t>
        <a:bodyPr/>
        <a:lstStyle/>
        <a:p>
          <a:endParaRPr lang="en-US"/>
        </a:p>
      </dgm:t>
    </dgm:pt>
    <dgm:pt modelId="{9C909333-2E29-403C-BD9E-0F2843234485}" type="sibTrans" cxnId="{BD5C5A48-91F2-424A-80B3-B95F9CF2CB6A}">
      <dgm:prSet/>
      <dgm:spPr/>
      <dgm:t>
        <a:bodyPr/>
        <a:lstStyle/>
        <a:p>
          <a:endParaRPr lang="en-US"/>
        </a:p>
      </dgm:t>
    </dgm:pt>
    <dgm:pt modelId="{69D1DADD-1392-4B51-8439-E46E8708139C}">
      <dgm:prSet/>
      <dgm:spPr/>
      <dgm:t>
        <a:bodyPr/>
        <a:lstStyle/>
        <a:p>
          <a:r>
            <a:rPr lang="en-US"/>
            <a:t>Toussaint Louverture, nommé chef de l’armée coloniale en 1797, chasse les Britanniques de l’île.</a:t>
          </a:r>
        </a:p>
      </dgm:t>
    </dgm:pt>
    <dgm:pt modelId="{BE66214A-BDCF-45F8-8AD3-6943E58A1E07}" type="parTrans" cxnId="{B7C2A679-E809-41CD-9EA8-06A2030FF6B4}">
      <dgm:prSet/>
      <dgm:spPr/>
      <dgm:t>
        <a:bodyPr/>
        <a:lstStyle/>
        <a:p>
          <a:endParaRPr lang="en-US"/>
        </a:p>
      </dgm:t>
    </dgm:pt>
    <dgm:pt modelId="{3224B988-58D9-42AD-83E6-9EA072F46E04}" type="sibTrans" cxnId="{B7C2A679-E809-41CD-9EA8-06A2030FF6B4}">
      <dgm:prSet/>
      <dgm:spPr/>
      <dgm:t>
        <a:bodyPr/>
        <a:lstStyle/>
        <a:p>
          <a:endParaRPr lang="en-US"/>
        </a:p>
      </dgm:t>
    </dgm:pt>
    <dgm:pt modelId="{C7F81438-BA11-4602-8AF5-A1F60CFB5F17}">
      <dgm:prSet/>
      <dgm:spPr/>
      <dgm:t>
        <a:bodyPr/>
        <a:lstStyle/>
        <a:p>
          <a:pPr>
            <a:defRPr b="1"/>
          </a:pPr>
          <a:r>
            <a:rPr lang="en-US"/>
            <a:t>1802</a:t>
          </a:r>
        </a:p>
      </dgm:t>
    </dgm:pt>
    <dgm:pt modelId="{E82E6C2A-82C8-4388-A2B8-07F8F6A2791E}" type="parTrans" cxnId="{14CCD905-8C97-47FF-9351-D7F3040C4A37}">
      <dgm:prSet/>
      <dgm:spPr/>
      <dgm:t>
        <a:bodyPr/>
        <a:lstStyle/>
        <a:p>
          <a:endParaRPr lang="en-US"/>
        </a:p>
      </dgm:t>
    </dgm:pt>
    <dgm:pt modelId="{2C9D488F-E9D8-4B45-A5C0-A27E33E50292}" type="sibTrans" cxnId="{14CCD905-8C97-47FF-9351-D7F3040C4A37}">
      <dgm:prSet/>
      <dgm:spPr/>
      <dgm:t>
        <a:bodyPr/>
        <a:lstStyle/>
        <a:p>
          <a:endParaRPr lang="en-US"/>
        </a:p>
      </dgm:t>
    </dgm:pt>
    <dgm:pt modelId="{A14CDC6C-B244-4BD3-8064-94FDF2241EC1}">
      <dgm:prSet/>
      <dgm:spPr/>
      <dgm:t>
        <a:bodyPr/>
        <a:lstStyle/>
        <a:p>
          <a:r>
            <a:rPr lang="en-US"/>
            <a:t>Bonaparte lance une expédition à Saint-Domingue pour y rétablir l’esclavage. Toussaint est arrêté et déporté.</a:t>
          </a:r>
        </a:p>
      </dgm:t>
    </dgm:pt>
    <dgm:pt modelId="{D6DA16A0-9441-493C-B36A-5DEA950D4D29}" type="parTrans" cxnId="{7B28C60D-180A-4F1B-9BD5-66C9B669CAFF}">
      <dgm:prSet/>
      <dgm:spPr/>
      <dgm:t>
        <a:bodyPr/>
        <a:lstStyle/>
        <a:p>
          <a:endParaRPr lang="en-US"/>
        </a:p>
      </dgm:t>
    </dgm:pt>
    <dgm:pt modelId="{70C29625-257A-4024-88AF-A314D41B66A4}" type="sibTrans" cxnId="{7B28C60D-180A-4F1B-9BD5-66C9B669CAFF}">
      <dgm:prSet/>
      <dgm:spPr/>
      <dgm:t>
        <a:bodyPr/>
        <a:lstStyle/>
        <a:p>
          <a:endParaRPr lang="en-US"/>
        </a:p>
      </dgm:t>
    </dgm:pt>
    <dgm:pt modelId="{1DC01C0A-4F9D-46C7-963A-DD5032CEF38B}">
      <dgm:prSet/>
      <dgm:spPr/>
      <dgm:t>
        <a:bodyPr/>
        <a:lstStyle/>
        <a:p>
          <a:pPr>
            <a:defRPr b="1"/>
          </a:pPr>
          <a:r>
            <a:rPr lang="en-US"/>
            <a:t>1803</a:t>
          </a:r>
        </a:p>
      </dgm:t>
    </dgm:pt>
    <dgm:pt modelId="{F31D4697-6E3A-4A3F-B3C1-14DC5356AA14}" type="parTrans" cxnId="{2A74A660-860C-4141-AC3A-AAF41772B6DB}">
      <dgm:prSet/>
      <dgm:spPr/>
      <dgm:t>
        <a:bodyPr/>
        <a:lstStyle/>
        <a:p>
          <a:endParaRPr lang="en-US"/>
        </a:p>
      </dgm:t>
    </dgm:pt>
    <dgm:pt modelId="{07ABEF35-C110-44B9-B3B7-6FF0F509B887}" type="sibTrans" cxnId="{2A74A660-860C-4141-AC3A-AAF41772B6DB}">
      <dgm:prSet/>
      <dgm:spPr/>
      <dgm:t>
        <a:bodyPr/>
        <a:lstStyle/>
        <a:p>
          <a:endParaRPr lang="en-US"/>
        </a:p>
      </dgm:t>
    </dgm:pt>
    <dgm:pt modelId="{019E9C67-DFA2-49B1-B7EF-6DC10929A85A}">
      <dgm:prSet/>
      <dgm:spPr/>
      <dgm:t>
        <a:bodyPr/>
        <a:lstStyle/>
        <a:p>
          <a:r>
            <a:rPr lang="en-US"/>
            <a:t>18 novembre</a:t>
          </a:r>
          <a:br>
            <a:rPr lang="en-US"/>
          </a:br>
          <a:r>
            <a:rPr lang="en-US"/>
            <a:t>Bataille de Vertières qui marque la défaite définitive des troupes françaises.</a:t>
          </a:r>
        </a:p>
      </dgm:t>
    </dgm:pt>
    <dgm:pt modelId="{C1DF51AD-894A-4AEA-A58C-5135439FF1EC}" type="parTrans" cxnId="{D7141409-46CB-4506-A47E-F70EBED7C145}">
      <dgm:prSet/>
      <dgm:spPr/>
      <dgm:t>
        <a:bodyPr/>
        <a:lstStyle/>
        <a:p>
          <a:endParaRPr lang="en-US"/>
        </a:p>
      </dgm:t>
    </dgm:pt>
    <dgm:pt modelId="{88F9371A-80B3-4341-9290-C5660E0A847E}" type="sibTrans" cxnId="{D7141409-46CB-4506-A47E-F70EBED7C145}">
      <dgm:prSet/>
      <dgm:spPr/>
      <dgm:t>
        <a:bodyPr/>
        <a:lstStyle/>
        <a:p>
          <a:endParaRPr lang="en-US"/>
        </a:p>
      </dgm:t>
    </dgm:pt>
    <dgm:pt modelId="{43E96653-D725-4B97-9CE4-67C596CA4185}">
      <dgm:prSet/>
      <dgm:spPr/>
      <dgm:t>
        <a:bodyPr/>
        <a:lstStyle/>
        <a:p>
          <a:pPr>
            <a:defRPr b="1"/>
          </a:pPr>
          <a:r>
            <a:rPr lang="en-US"/>
            <a:t>1804</a:t>
          </a:r>
        </a:p>
      </dgm:t>
    </dgm:pt>
    <dgm:pt modelId="{0E790871-E7AB-4639-81FE-EAA60DD1303E}" type="parTrans" cxnId="{56494FBA-5837-4216-9241-4271C0399D1D}">
      <dgm:prSet/>
      <dgm:spPr/>
      <dgm:t>
        <a:bodyPr/>
        <a:lstStyle/>
        <a:p>
          <a:endParaRPr lang="en-US"/>
        </a:p>
      </dgm:t>
    </dgm:pt>
    <dgm:pt modelId="{D399942B-C413-4E59-ABDC-389A0CE0A116}" type="sibTrans" cxnId="{56494FBA-5837-4216-9241-4271C0399D1D}">
      <dgm:prSet/>
      <dgm:spPr/>
      <dgm:t>
        <a:bodyPr/>
        <a:lstStyle/>
        <a:p>
          <a:endParaRPr lang="en-US"/>
        </a:p>
      </dgm:t>
    </dgm:pt>
    <dgm:pt modelId="{20C1F9AE-1AA9-4ACF-93BA-E7BF737208CC}">
      <dgm:prSet/>
      <dgm:spPr/>
      <dgm:t>
        <a:bodyPr/>
        <a:lstStyle/>
        <a:p>
          <a:r>
            <a:rPr lang="en-US" dirty="0"/>
            <a:t>1er </a:t>
          </a:r>
          <a:r>
            <a:rPr lang="en-US" dirty="0" err="1"/>
            <a:t>janvier</a:t>
          </a:r>
          <a:br>
            <a:rPr lang="en-US" dirty="0"/>
          </a:br>
          <a:r>
            <a:rPr lang="en-US" dirty="0" err="1"/>
            <a:t>Indépendance</a:t>
          </a:r>
          <a:r>
            <a:rPr lang="en-US" dirty="0"/>
            <a:t> d’ </a:t>
          </a:r>
          <a:r>
            <a:rPr lang="en-US" dirty="0" err="1"/>
            <a:t>Haïti</a:t>
          </a:r>
          <a:r>
            <a:rPr lang="en-US" dirty="0"/>
            <a:t>.</a:t>
          </a:r>
        </a:p>
      </dgm:t>
    </dgm:pt>
    <dgm:pt modelId="{7912CB4F-C832-4127-BC00-7352E5166A36}" type="parTrans" cxnId="{9C7D2CBF-5523-4178-916D-7B2371730A3E}">
      <dgm:prSet/>
      <dgm:spPr/>
      <dgm:t>
        <a:bodyPr/>
        <a:lstStyle/>
        <a:p>
          <a:endParaRPr lang="en-US"/>
        </a:p>
      </dgm:t>
    </dgm:pt>
    <dgm:pt modelId="{7B7DA97C-D8C4-4F38-80D2-10DFD662AA77}" type="sibTrans" cxnId="{9C7D2CBF-5523-4178-916D-7B2371730A3E}">
      <dgm:prSet/>
      <dgm:spPr/>
      <dgm:t>
        <a:bodyPr/>
        <a:lstStyle/>
        <a:p>
          <a:endParaRPr lang="en-US"/>
        </a:p>
      </dgm:t>
    </dgm:pt>
    <dgm:pt modelId="{82185029-B7E3-4968-8295-B64D966DFD04}">
      <dgm:prSet/>
      <dgm:spPr/>
      <dgm:t>
        <a:bodyPr/>
        <a:lstStyle/>
        <a:p>
          <a:pPr>
            <a:defRPr b="1"/>
          </a:pPr>
          <a:r>
            <a:rPr lang="en-US"/>
            <a:t>1825</a:t>
          </a:r>
        </a:p>
      </dgm:t>
    </dgm:pt>
    <dgm:pt modelId="{A95AEC5D-A15E-49B1-9980-37554874A9B9}" type="parTrans" cxnId="{6665CC77-4979-43A7-98E2-06FDE2AD2C0A}">
      <dgm:prSet/>
      <dgm:spPr/>
      <dgm:t>
        <a:bodyPr/>
        <a:lstStyle/>
        <a:p>
          <a:endParaRPr lang="en-US"/>
        </a:p>
      </dgm:t>
    </dgm:pt>
    <dgm:pt modelId="{71E6C378-B9ED-4AD2-B17D-5F6F5EBF5D34}" type="sibTrans" cxnId="{6665CC77-4979-43A7-98E2-06FDE2AD2C0A}">
      <dgm:prSet/>
      <dgm:spPr/>
      <dgm:t>
        <a:bodyPr/>
        <a:lstStyle/>
        <a:p>
          <a:endParaRPr lang="en-US"/>
        </a:p>
      </dgm:t>
    </dgm:pt>
    <dgm:pt modelId="{1E66A7E9-60BA-46E4-BC85-9C7004371552}">
      <dgm:prSet/>
      <dgm:spPr/>
      <dgm:t>
        <a:bodyPr/>
        <a:lstStyle/>
        <a:p>
          <a:r>
            <a:rPr lang="en-US"/>
            <a:t>Une expédition de Charles X impose à Haïti le remboursement d’une dette visant à satisfaire les anciens planteurs.</a:t>
          </a:r>
        </a:p>
      </dgm:t>
    </dgm:pt>
    <dgm:pt modelId="{30F58D47-4780-44B4-9247-3E6CDC34631E}" type="parTrans" cxnId="{6CF70863-DD8F-4A5D-B6DA-00A3BDF6640B}">
      <dgm:prSet/>
      <dgm:spPr/>
      <dgm:t>
        <a:bodyPr/>
        <a:lstStyle/>
        <a:p>
          <a:endParaRPr lang="en-US"/>
        </a:p>
      </dgm:t>
    </dgm:pt>
    <dgm:pt modelId="{A62AF898-58F2-457D-9441-EC47CAB9163D}" type="sibTrans" cxnId="{6CF70863-DD8F-4A5D-B6DA-00A3BDF6640B}">
      <dgm:prSet/>
      <dgm:spPr/>
      <dgm:t>
        <a:bodyPr/>
        <a:lstStyle/>
        <a:p>
          <a:endParaRPr lang="en-US"/>
        </a:p>
      </dgm:t>
    </dgm:pt>
    <dgm:pt modelId="{9BAA95B3-2667-D04B-98B6-EE14C4626BF8}" type="pres">
      <dgm:prSet presAssocID="{7D87BF6E-6C1F-4CD3-A13B-647C70306874}" presName="root" presStyleCnt="0">
        <dgm:presLayoutVars>
          <dgm:chMax/>
          <dgm:chPref/>
          <dgm:animLvl val="lvl"/>
        </dgm:presLayoutVars>
      </dgm:prSet>
      <dgm:spPr/>
    </dgm:pt>
    <dgm:pt modelId="{D72274A8-4763-1242-8BAD-5F8DB01C6C56}" type="pres">
      <dgm:prSet presAssocID="{7D87BF6E-6C1F-4CD3-A13B-647C70306874}" presName="divider" presStyleLbl="node1" presStyleIdx="0" presStyleCnt="1"/>
      <dgm:spPr/>
    </dgm:pt>
    <dgm:pt modelId="{9CE00499-F4AC-2C4B-A6B4-E30A8C986E19}" type="pres">
      <dgm:prSet presAssocID="{7D87BF6E-6C1F-4CD3-A13B-647C70306874}" presName="nodes" presStyleCnt="0">
        <dgm:presLayoutVars>
          <dgm:chMax/>
          <dgm:chPref/>
          <dgm:animLvl val="lvl"/>
        </dgm:presLayoutVars>
      </dgm:prSet>
      <dgm:spPr/>
    </dgm:pt>
    <dgm:pt modelId="{7A7A7140-5953-8D4A-91DF-FA41EE33D781}" type="pres">
      <dgm:prSet presAssocID="{16F82127-AC8E-4232-9516-B7794CDDA4DB}" presName="composite" presStyleCnt="0"/>
      <dgm:spPr/>
    </dgm:pt>
    <dgm:pt modelId="{4956295B-479A-8A4A-B737-47B17062C714}" type="pres">
      <dgm:prSet presAssocID="{16F82127-AC8E-4232-9516-B7794CDDA4DB}" presName="L1TextContainer" presStyleLbl="revTx" presStyleIdx="0" presStyleCnt="8">
        <dgm:presLayoutVars>
          <dgm:chMax val="1"/>
          <dgm:chPref val="1"/>
          <dgm:bulletEnabled val="1"/>
        </dgm:presLayoutVars>
      </dgm:prSet>
      <dgm:spPr/>
    </dgm:pt>
    <dgm:pt modelId="{CDD44A7A-DC6E-7547-8945-928ECEA77F50}" type="pres">
      <dgm:prSet presAssocID="{16F82127-AC8E-4232-9516-B7794CDDA4DB}" presName="L2TextContainerWrapper" presStyleCnt="0">
        <dgm:presLayoutVars>
          <dgm:chMax val="0"/>
          <dgm:chPref val="0"/>
          <dgm:bulletEnabled val="1"/>
        </dgm:presLayoutVars>
      </dgm:prSet>
      <dgm:spPr/>
    </dgm:pt>
    <dgm:pt modelId="{F50AAD96-2630-D940-AF00-F967B1467086}" type="pres">
      <dgm:prSet presAssocID="{16F82127-AC8E-4232-9516-B7794CDDA4DB}" presName="L2TextContainer" presStyleLbl="bgAccFollowNode1" presStyleIdx="0" presStyleCnt="8"/>
      <dgm:spPr/>
    </dgm:pt>
    <dgm:pt modelId="{AE3001AC-7AF3-6945-9DBF-44DC16D773EA}" type="pres">
      <dgm:prSet presAssocID="{16F82127-AC8E-4232-9516-B7794CDDA4DB}" presName="FlexibleEmptyPlaceHolder" presStyleCnt="0"/>
      <dgm:spPr/>
    </dgm:pt>
    <dgm:pt modelId="{1A67DD61-C20C-404A-AE73-E520FFD29FE1}" type="pres">
      <dgm:prSet presAssocID="{16F82127-AC8E-4232-9516-B7794CDDA4DB}" presName="ConnectLine" presStyleLbl="alignNode1" presStyleIdx="0" presStyleCnt="8"/>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EB1A5164-913A-DA41-9E91-512B49ACDD60}" type="pres">
      <dgm:prSet presAssocID="{16F82127-AC8E-4232-9516-B7794CDDA4DB}" presName="ConnectorPoint" presStyleLbl="fgAcc1" presStyleIdx="0" presStyleCnt="8"/>
      <dgm:spPr>
        <a:solidFill>
          <a:schemeClr val="lt1">
            <a:alpha val="90000"/>
            <a:hueOff val="0"/>
            <a:satOff val="0"/>
            <a:lumOff val="0"/>
            <a:alphaOff val="0"/>
          </a:schemeClr>
        </a:solidFill>
        <a:ln w="12700" cap="flat" cmpd="sng" algn="ctr">
          <a:noFill/>
          <a:prstDash val="solid"/>
          <a:miter lim="800000"/>
        </a:ln>
        <a:effectLst/>
      </dgm:spPr>
    </dgm:pt>
    <dgm:pt modelId="{B7AEC180-055E-F94E-A4A0-93CC7A12D251}" type="pres">
      <dgm:prSet presAssocID="{16F82127-AC8E-4232-9516-B7794CDDA4DB}" presName="EmptyPlaceHolder" presStyleCnt="0"/>
      <dgm:spPr/>
    </dgm:pt>
    <dgm:pt modelId="{DF1C4A2E-5D7B-5140-9872-07902CF8D482}" type="pres">
      <dgm:prSet presAssocID="{1DEFABF4-193E-48B0-9E24-368C92F5279A}" presName="spaceBetweenRectangles" presStyleCnt="0"/>
      <dgm:spPr/>
    </dgm:pt>
    <dgm:pt modelId="{8EBD9F8D-9B47-0E40-8A82-596289CD021A}" type="pres">
      <dgm:prSet presAssocID="{577EAAB9-DB3D-4230-B340-0DD4875824A0}" presName="composite" presStyleCnt="0"/>
      <dgm:spPr/>
    </dgm:pt>
    <dgm:pt modelId="{729062EB-FE6F-614A-AA80-4FB737A07469}" type="pres">
      <dgm:prSet presAssocID="{577EAAB9-DB3D-4230-B340-0DD4875824A0}" presName="L1TextContainer" presStyleLbl="revTx" presStyleIdx="1" presStyleCnt="8">
        <dgm:presLayoutVars>
          <dgm:chMax val="1"/>
          <dgm:chPref val="1"/>
          <dgm:bulletEnabled val="1"/>
        </dgm:presLayoutVars>
      </dgm:prSet>
      <dgm:spPr/>
    </dgm:pt>
    <dgm:pt modelId="{FC98F3D6-A16B-4245-8234-59028F81CF10}" type="pres">
      <dgm:prSet presAssocID="{577EAAB9-DB3D-4230-B340-0DD4875824A0}" presName="L2TextContainerWrapper" presStyleCnt="0">
        <dgm:presLayoutVars>
          <dgm:chMax val="0"/>
          <dgm:chPref val="0"/>
          <dgm:bulletEnabled val="1"/>
        </dgm:presLayoutVars>
      </dgm:prSet>
      <dgm:spPr/>
    </dgm:pt>
    <dgm:pt modelId="{0A5E7971-6910-3643-BFE0-24945E675179}" type="pres">
      <dgm:prSet presAssocID="{577EAAB9-DB3D-4230-B340-0DD4875824A0}" presName="L2TextContainer" presStyleLbl="bgAccFollowNode1" presStyleIdx="1" presStyleCnt="8"/>
      <dgm:spPr/>
    </dgm:pt>
    <dgm:pt modelId="{7841A0BA-0DE9-CA42-9F4D-C0A29720EE50}" type="pres">
      <dgm:prSet presAssocID="{577EAAB9-DB3D-4230-B340-0DD4875824A0}" presName="FlexibleEmptyPlaceHolder" presStyleCnt="0"/>
      <dgm:spPr/>
    </dgm:pt>
    <dgm:pt modelId="{76931E15-9285-D540-A953-BEC421E884C5}" type="pres">
      <dgm:prSet presAssocID="{577EAAB9-DB3D-4230-B340-0DD4875824A0}" presName="ConnectLine" presStyleLbl="alignNode1" presStyleIdx="1" presStyleCnt="8"/>
      <dgm:spPr>
        <a:solidFill>
          <a:schemeClr val="accent5">
            <a:hueOff val="-965506"/>
            <a:satOff val="-2488"/>
            <a:lumOff val="-1681"/>
            <a:alphaOff val="0"/>
          </a:schemeClr>
        </a:solidFill>
        <a:ln w="6350" cap="flat" cmpd="sng" algn="ctr">
          <a:solidFill>
            <a:schemeClr val="accent5">
              <a:hueOff val="-965506"/>
              <a:satOff val="-2488"/>
              <a:lumOff val="-1681"/>
              <a:alphaOff val="0"/>
            </a:schemeClr>
          </a:solidFill>
          <a:prstDash val="dash"/>
          <a:miter lim="800000"/>
        </a:ln>
        <a:effectLst/>
      </dgm:spPr>
    </dgm:pt>
    <dgm:pt modelId="{8D63E201-374A-0047-BD47-0C043C1E0B8B}" type="pres">
      <dgm:prSet presAssocID="{577EAAB9-DB3D-4230-B340-0DD4875824A0}" presName="ConnectorPoint" presStyleLbl="fgAcc1" presStyleIdx="1" presStyleCnt="8"/>
      <dgm:spPr>
        <a:solidFill>
          <a:schemeClr val="lt1">
            <a:alpha val="90000"/>
            <a:hueOff val="0"/>
            <a:satOff val="0"/>
            <a:lumOff val="0"/>
            <a:alphaOff val="0"/>
          </a:schemeClr>
        </a:solidFill>
        <a:ln w="12700" cap="flat" cmpd="sng" algn="ctr">
          <a:noFill/>
          <a:prstDash val="solid"/>
          <a:miter lim="800000"/>
        </a:ln>
        <a:effectLst/>
      </dgm:spPr>
    </dgm:pt>
    <dgm:pt modelId="{65AE4A1A-CA69-9649-B07E-84A1D462E78F}" type="pres">
      <dgm:prSet presAssocID="{577EAAB9-DB3D-4230-B340-0DD4875824A0}" presName="EmptyPlaceHolder" presStyleCnt="0"/>
      <dgm:spPr/>
    </dgm:pt>
    <dgm:pt modelId="{4FF0D5B6-3FA0-794C-B8B2-59A981AF6035}" type="pres">
      <dgm:prSet presAssocID="{2636E30B-8BBD-4E26-BA96-B18ADEADFAA1}" presName="spaceBetweenRectangles" presStyleCnt="0"/>
      <dgm:spPr/>
    </dgm:pt>
    <dgm:pt modelId="{03368B59-67D2-4347-9705-CB31A305093F}" type="pres">
      <dgm:prSet presAssocID="{8179EE86-205B-4E03-855F-B1192DE1E3E8}" presName="composite" presStyleCnt="0"/>
      <dgm:spPr/>
    </dgm:pt>
    <dgm:pt modelId="{7C25826F-C7CD-B740-870A-CF56A1AEB889}" type="pres">
      <dgm:prSet presAssocID="{8179EE86-205B-4E03-855F-B1192DE1E3E8}" presName="L1TextContainer" presStyleLbl="revTx" presStyleIdx="2" presStyleCnt="8">
        <dgm:presLayoutVars>
          <dgm:chMax val="1"/>
          <dgm:chPref val="1"/>
          <dgm:bulletEnabled val="1"/>
        </dgm:presLayoutVars>
      </dgm:prSet>
      <dgm:spPr/>
    </dgm:pt>
    <dgm:pt modelId="{5E08F8C5-8097-7B49-A9D0-2DD87F4DBCAC}" type="pres">
      <dgm:prSet presAssocID="{8179EE86-205B-4E03-855F-B1192DE1E3E8}" presName="L2TextContainerWrapper" presStyleCnt="0">
        <dgm:presLayoutVars>
          <dgm:chMax val="0"/>
          <dgm:chPref val="0"/>
          <dgm:bulletEnabled val="1"/>
        </dgm:presLayoutVars>
      </dgm:prSet>
      <dgm:spPr/>
    </dgm:pt>
    <dgm:pt modelId="{22CEB0BE-426C-774A-937E-242D887B96C8}" type="pres">
      <dgm:prSet presAssocID="{8179EE86-205B-4E03-855F-B1192DE1E3E8}" presName="L2TextContainer" presStyleLbl="bgAccFollowNode1" presStyleIdx="2" presStyleCnt="8"/>
      <dgm:spPr/>
    </dgm:pt>
    <dgm:pt modelId="{CDBEE3C4-CBA6-BA4D-B51E-733B56BD8D05}" type="pres">
      <dgm:prSet presAssocID="{8179EE86-205B-4E03-855F-B1192DE1E3E8}" presName="FlexibleEmptyPlaceHolder" presStyleCnt="0"/>
      <dgm:spPr/>
    </dgm:pt>
    <dgm:pt modelId="{76BDFB42-A782-D641-BA36-1A908DA49364}" type="pres">
      <dgm:prSet presAssocID="{8179EE86-205B-4E03-855F-B1192DE1E3E8}" presName="ConnectLine" presStyleLbl="alignNode1" presStyleIdx="2" presStyleCnt="8"/>
      <dgm:spPr>
        <a:solidFill>
          <a:schemeClr val="accent5">
            <a:hueOff val="-1931012"/>
            <a:satOff val="-4977"/>
            <a:lumOff val="-3361"/>
            <a:alphaOff val="0"/>
          </a:schemeClr>
        </a:solidFill>
        <a:ln w="6350" cap="flat" cmpd="sng" algn="ctr">
          <a:solidFill>
            <a:schemeClr val="accent5">
              <a:hueOff val="-1931012"/>
              <a:satOff val="-4977"/>
              <a:lumOff val="-3361"/>
              <a:alphaOff val="0"/>
            </a:schemeClr>
          </a:solidFill>
          <a:prstDash val="dash"/>
          <a:miter lim="800000"/>
        </a:ln>
        <a:effectLst/>
      </dgm:spPr>
    </dgm:pt>
    <dgm:pt modelId="{9733518F-BDD9-7E46-B960-4A30B8AEB25B}" type="pres">
      <dgm:prSet presAssocID="{8179EE86-205B-4E03-855F-B1192DE1E3E8}" presName="ConnectorPoint" presStyleLbl="fgAcc1" presStyleIdx="2" presStyleCnt="8"/>
      <dgm:spPr>
        <a:solidFill>
          <a:schemeClr val="lt1">
            <a:alpha val="90000"/>
            <a:hueOff val="0"/>
            <a:satOff val="0"/>
            <a:lumOff val="0"/>
            <a:alphaOff val="0"/>
          </a:schemeClr>
        </a:solidFill>
        <a:ln w="12700" cap="flat" cmpd="sng" algn="ctr">
          <a:noFill/>
          <a:prstDash val="solid"/>
          <a:miter lim="800000"/>
        </a:ln>
        <a:effectLst/>
      </dgm:spPr>
    </dgm:pt>
    <dgm:pt modelId="{2A307D12-CB1E-B048-82F7-1D733A0AC94A}" type="pres">
      <dgm:prSet presAssocID="{8179EE86-205B-4E03-855F-B1192DE1E3E8}" presName="EmptyPlaceHolder" presStyleCnt="0"/>
      <dgm:spPr/>
    </dgm:pt>
    <dgm:pt modelId="{5ED472EF-2D44-B14D-9FBA-CBDECA116B9E}" type="pres">
      <dgm:prSet presAssocID="{67FD9266-C25B-4089-AD5D-F3202A501A60}" presName="spaceBetweenRectangles" presStyleCnt="0"/>
      <dgm:spPr/>
    </dgm:pt>
    <dgm:pt modelId="{161A2BA7-BEA0-8342-83D7-0F9276183BC5}" type="pres">
      <dgm:prSet presAssocID="{499C894F-1547-4474-8805-CE210B18E12B}" presName="composite" presStyleCnt="0"/>
      <dgm:spPr/>
    </dgm:pt>
    <dgm:pt modelId="{6FA08580-60F9-7640-B088-EDABB59506EB}" type="pres">
      <dgm:prSet presAssocID="{499C894F-1547-4474-8805-CE210B18E12B}" presName="L1TextContainer" presStyleLbl="revTx" presStyleIdx="3" presStyleCnt="8">
        <dgm:presLayoutVars>
          <dgm:chMax val="1"/>
          <dgm:chPref val="1"/>
          <dgm:bulletEnabled val="1"/>
        </dgm:presLayoutVars>
      </dgm:prSet>
      <dgm:spPr/>
    </dgm:pt>
    <dgm:pt modelId="{64730B44-B50E-334E-AE92-0FD271F3D767}" type="pres">
      <dgm:prSet presAssocID="{499C894F-1547-4474-8805-CE210B18E12B}" presName="L2TextContainerWrapper" presStyleCnt="0">
        <dgm:presLayoutVars>
          <dgm:chMax val="0"/>
          <dgm:chPref val="0"/>
          <dgm:bulletEnabled val="1"/>
        </dgm:presLayoutVars>
      </dgm:prSet>
      <dgm:spPr/>
    </dgm:pt>
    <dgm:pt modelId="{65036162-FB58-CC49-8DFF-DD5FB5DED68D}" type="pres">
      <dgm:prSet presAssocID="{499C894F-1547-4474-8805-CE210B18E12B}" presName="L2TextContainer" presStyleLbl="bgAccFollowNode1" presStyleIdx="3" presStyleCnt="8"/>
      <dgm:spPr/>
    </dgm:pt>
    <dgm:pt modelId="{2D111346-5AB9-0046-9ACA-C15325646322}" type="pres">
      <dgm:prSet presAssocID="{499C894F-1547-4474-8805-CE210B18E12B}" presName="FlexibleEmptyPlaceHolder" presStyleCnt="0"/>
      <dgm:spPr/>
    </dgm:pt>
    <dgm:pt modelId="{09C98392-0579-5F4F-9BB3-053621566060}" type="pres">
      <dgm:prSet presAssocID="{499C894F-1547-4474-8805-CE210B18E12B}" presName="ConnectLine" presStyleLbl="alignNode1" presStyleIdx="3" presStyleCnt="8"/>
      <dgm:spPr>
        <a:solidFill>
          <a:schemeClr val="accent5">
            <a:hueOff val="-2896518"/>
            <a:satOff val="-7465"/>
            <a:lumOff val="-5042"/>
            <a:alphaOff val="0"/>
          </a:schemeClr>
        </a:solidFill>
        <a:ln w="6350" cap="flat" cmpd="sng" algn="ctr">
          <a:solidFill>
            <a:schemeClr val="accent5">
              <a:hueOff val="-2896518"/>
              <a:satOff val="-7465"/>
              <a:lumOff val="-5042"/>
              <a:alphaOff val="0"/>
            </a:schemeClr>
          </a:solidFill>
          <a:prstDash val="dash"/>
          <a:miter lim="800000"/>
        </a:ln>
        <a:effectLst/>
      </dgm:spPr>
    </dgm:pt>
    <dgm:pt modelId="{8641E325-34C9-5D46-BEAF-227C87EF514F}" type="pres">
      <dgm:prSet presAssocID="{499C894F-1547-4474-8805-CE210B18E12B}" presName="ConnectorPoint" presStyleLbl="fgAcc1" presStyleIdx="3" presStyleCnt="8"/>
      <dgm:spPr>
        <a:solidFill>
          <a:schemeClr val="lt1">
            <a:alpha val="90000"/>
            <a:hueOff val="0"/>
            <a:satOff val="0"/>
            <a:lumOff val="0"/>
            <a:alphaOff val="0"/>
          </a:schemeClr>
        </a:solidFill>
        <a:ln w="12700" cap="flat" cmpd="sng" algn="ctr">
          <a:noFill/>
          <a:prstDash val="solid"/>
          <a:miter lim="800000"/>
        </a:ln>
        <a:effectLst/>
      </dgm:spPr>
    </dgm:pt>
    <dgm:pt modelId="{CE38E211-1759-DD4B-AF0D-E364C6127F25}" type="pres">
      <dgm:prSet presAssocID="{499C894F-1547-4474-8805-CE210B18E12B}" presName="EmptyPlaceHolder" presStyleCnt="0"/>
      <dgm:spPr/>
    </dgm:pt>
    <dgm:pt modelId="{06FDCEFE-E784-054E-B450-ADEF5836B2D4}" type="pres">
      <dgm:prSet presAssocID="{9C909333-2E29-403C-BD9E-0F2843234485}" presName="spaceBetweenRectangles" presStyleCnt="0"/>
      <dgm:spPr/>
    </dgm:pt>
    <dgm:pt modelId="{5187B998-F952-8149-99F5-9A6C0EC31D45}" type="pres">
      <dgm:prSet presAssocID="{C7F81438-BA11-4602-8AF5-A1F60CFB5F17}" presName="composite" presStyleCnt="0"/>
      <dgm:spPr/>
    </dgm:pt>
    <dgm:pt modelId="{1A13BEAC-4151-B440-BD2F-CB57BF673A92}" type="pres">
      <dgm:prSet presAssocID="{C7F81438-BA11-4602-8AF5-A1F60CFB5F17}" presName="L1TextContainer" presStyleLbl="revTx" presStyleIdx="4" presStyleCnt="8">
        <dgm:presLayoutVars>
          <dgm:chMax val="1"/>
          <dgm:chPref val="1"/>
          <dgm:bulletEnabled val="1"/>
        </dgm:presLayoutVars>
      </dgm:prSet>
      <dgm:spPr/>
    </dgm:pt>
    <dgm:pt modelId="{63D2FFEA-12FB-8D4D-9368-F57C08057DE3}" type="pres">
      <dgm:prSet presAssocID="{C7F81438-BA11-4602-8AF5-A1F60CFB5F17}" presName="L2TextContainerWrapper" presStyleCnt="0">
        <dgm:presLayoutVars>
          <dgm:chMax val="0"/>
          <dgm:chPref val="0"/>
          <dgm:bulletEnabled val="1"/>
        </dgm:presLayoutVars>
      </dgm:prSet>
      <dgm:spPr/>
    </dgm:pt>
    <dgm:pt modelId="{B5BF5F26-3B19-C44F-BBFE-48BA868234B7}" type="pres">
      <dgm:prSet presAssocID="{C7F81438-BA11-4602-8AF5-A1F60CFB5F17}" presName="L2TextContainer" presStyleLbl="bgAccFollowNode1" presStyleIdx="4" presStyleCnt="8"/>
      <dgm:spPr/>
    </dgm:pt>
    <dgm:pt modelId="{429681C1-B286-3646-9EA8-9E96839EC44F}" type="pres">
      <dgm:prSet presAssocID="{C7F81438-BA11-4602-8AF5-A1F60CFB5F17}" presName="FlexibleEmptyPlaceHolder" presStyleCnt="0"/>
      <dgm:spPr/>
    </dgm:pt>
    <dgm:pt modelId="{A82A454E-D1BD-8243-8904-5E545546BB5E}" type="pres">
      <dgm:prSet presAssocID="{C7F81438-BA11-4602-8AF5-A1F60CFB5F17}" presName="ConnectLine" presStyleLbl="alignNode1" presStyleIdx="4" presStyleCnt="8"/>
      <dgm:spPr>
        <a:solidFill>
          <a:schemeClr val="accent5">
            <a:hueOff val="-3862025"/>
            <a:satOff val="-9954"/>
            <a:lumOff val="-6723"/>
            <a:alphaOff val="0"/>
          </a:schemeClr>
        </a:solidFill>
        <a:ln w="6350" cap="flat" cmpd="sng" algn="ctr">
          <a:solidFill>
            <a:schemeClr val="accent5">
              <a:hueOff val="-3862025"/>
              <a:satOff val="-9954"/>
              <a:lumOff val="-6723"/>
              <a:alphaOff val="0"/>
            </a:schemeClr>
          </a:solidFill>
          <a:prstDash val="dash"/>
          <a:miter lim="800000"/>
        </a:ln>
        <a:effectLst/>
      </dgm:spPr>
    </dgm:pt>
    <dgm:pt modelId="{B56C82FB-4D20-374C-809A-E38868078434}" type="pres">
      <dgm:prSet presAssocID="{C7F81438-BA11-4602-8AF5-A1F60CFB5F17}" presName="ConnectorPoint" presStyleLbl="fgAcc1" presStyleIdx="4" presStyleCnt="8"/>
      <dgm:spPr>
        <a:solidFill>
          <a:schemeClr val="lt1">
            <a:alpha val="90000"/>
            <a:hueOff val="0"/>
            <a:satOff val="0"/>
            <a:lumOff val="0"/>
            <a:alphaOff val="0"/>
          </a:schemeClr>
        </a:solidFill>
        <a:ln w="12700" cap="flat" cmpd="sng" algn="ctr">
          <a:noFill/>
          <a:prstDash val="solid"/>
          <a:miter lim="800000"/>
        </a:ln>
        <a:effectLst/>
      </dgm:spPr>
    </dgm:pt>
    <dgm:pt modelId="{824B1584-917C-7347-956E-20F895EC9F9D}" type="pres">
      <dgm:prSet presAssocID="{C7F81438-BA11-4602-8AF5-A1F60CFB5F17}" presName="EmptyPlaceHolder" presStyleCnt="0"/>
      <dgm:spPr/>
    </dgm:pt>
    <dgm:pt modelId="{4C7D9A09-0C59-6646-BAEA-62FE61795551}" type="pres">
      <dgm:prSet presAssocID="{2C9D488F-E9D8-4B45-A5C0-A27E33E50292}" presName="spaceBetweenRectangles" presStyleCnt="0"/>
      <dgm:spPr/>
    </dgm:pt>
    <dgm:pt modelId="{71120D6C-F143-FF4E-8CE7-A3BB85F0785B}" type="pres">
      <dgm:prSet presAssocID="{1DC01C0A-4F9D-46C7-963A-DD5032CEF38B}" presName="composite" presStyleCnt="0"/>
      <dgm:spPr/>
    </dgm:pt>
    <dgm:pt modelId="{AC47CD3E-0383-6348-BB05-92D1597761FC}" type="pres">
      <dgm:prSet presAssocID="{1DC01C0A-4F9D-46C7-963A-DD5032CEF38B}" presName="L1TextContainer" presStyleLbl="revTx" presStyleIdx="5" presStyleCnt="8">
        <dgm:presLayoutVars>
          <dgm:chMax val="1"/>
          <dgm:chPref val="1"/>
          <dgm:bulletEnabled val="1"/>
        </dgm:presLayoutVars>
      </dgm:prSet>
      <dgm:spPr/>
    </dgm:pt>
    <dgm:pt modelId="{AED7E4CA-DAC9-714E-98D1-FBEB46C92E97}" type="pres">
      <dgm:prSet presAssocID="{1DC01C0A-4F9D-46C7-963A-DD5032CEF38B}" presName="L2TextContainerWrapper" presStyleCnt="0">
        <dgm:presLayoutVars>
          <dgm:chMax val="0"/>
          <dgm:chPref val="0"/>
          <dgm:bulletEnabled val="1"/>
        </dgm:presLayoutVars>
      </dgm:prSet>
      <dgm:spPr/>
    </dgm:pt>
    <dgm:pt modelId="{424E83BE-32C8-3C4A-98E5-1F0D85C4BA77}" type="pres">
      <dgm:prSet presAssocID="{1DC01C0A-4F9D-46C7-963A-DD5032CEF38B}" presName="L2TextContainer" presStyleLbl="bgAccFollowNode1" presStyleIdx="5" presStyleCnt="8"/>
      <dgm:spPr/>
    </dgm:pt>
    <dgm:pt modelId="{5BFF312A-F5A6-2D4D-807E-922D4EC1F415}" type="pres">
      <dgm:prSet presAssocID="{1DC01C0A-4F9D-46C7-963A-DD5032CEF38B}" presName="FlexibleEmptyPlaceHolder" presStyleCnt="0"/>
      <dgm:spPr/>
    </dgm:pt>
    <dgm:pt modelId="{C14249D2-A61B-E642-816C-C56CEB1FC4E3}" type="pres">
      <dgm:prSet presAssocID="{1DC01C0A-4F9D-46C7-963A-DD5032CEF38B}" presName="ConnectLine" presStyleLbl="alignNode1" presStyleIdx="5" presStyleCnt="8"/>
      <dgm:spPr>
        <a:solidFill>
          <a:schemeClr val="accent5">
            <a:hueOff val="-4827531"/>
            <a:satOff val="-12442"/>
            <a:lumOff val="-8404"/>
            <a:alphaOff val="0"/>
          </a:schemeClr>
        </a:solidFill>
        <a:ln w="6350" cap="flat" cmpd="sng" algn="ctr">
          <a:solidFill>
            <a:schemeClr val="accent5">
              <a:hueOff val="-4827531"/>
              <a:satOff val="-12442"/>
              <a:lumOff val="-8404"/>
              <a:alphaOff val="0"/>
            </a:schemeClr>
          </a:solidFill>
          <a:prstDash val="dash"/>
          <a:miter lim="800000"/>
        </a:ln>
        <a:effectLst/>
      </dgm:spPr>
    </dgm:pt>
    <dgm:pt modelId="{C0EEE0F3-59F5-954A-A13A-1DCB26ACE9FF}" type="pres">
      <dgm:prSet presAssocID="{1DC01C0A-4F9D-46C7-963A-DD5032CEF38B}" presName="ConnectorPoint" presStyleLbl="fgAcc1" presStyleIdx="5" presStyleCnt="8"/>
      <dgm:spPr>
        <a:solidFill>
          <a:schemeClr val="lt1">
            <a:alpha val="90000"/>
            <a:hueOff val="0"/>
            <a:satOff val="0"/>
            <a:lumOff val="0"/>
            <a:alphaOff val="0"/>
          </a:schemeClr>
        </a:solidFill>
        <a:ln w="12700" cap="flat" cmpd="sng" algn="ctr">
          <a:noFill/>
          <a:prstDash val="solid"/>
          <a:miter lim="800000"/>
        </a:ln>
        <a:effectLst/>
      </dgm:spPr>
    </dgm:pt>
    <dgm:pt modelId="{A3226F70-5CF8-9746-8F43-A0C71EBDC8BD}" type="pres">
      <dgm:prSet presAssocID="{1DC01C0A-4F9D-46C7-963A-DD5032CEF38B}" presName="EmptyPlaceHolder" presStyleCnt="0"/>
      <dgm:spPr/>
    </dgm:pt>
    <dgm:pt modelId="{AF57824D-3AB1-BD45-A4F8-93314C2BA39E}" type="pres">
      <dgm:prSet presAssocID="{07ABEF35-C110-44B9-B3B7-6FF0F509B887}" presName="spaceBetweenRectangles" presStyleCnt="0"/>
      <dgm:spPr/>
    </dgm:pt>
    <dgm:pt modelId="{E0C5A584-522F-BC48-8D42-895B01704403}" type="pres">
      <dgm:prSet presAssocID="{43E96653-D725-4B97-9CE4-67C596CA4185}" presName="composite" presStyleCnt="0"/>
      <dgm:spPr/>
    </dgm:pt>
    <dgm:pt modelId="{0A74CCDF-43FC-884C-B7C9-EAB53397C174}" type="pres">
      <dgm:prSet presAssocID="{43E96653-D725-4B97-9CE4-67C596CA4185}" presName="L1TextContainer" presStyleLbl="revTx" presStyleIdx="6" presStyleCnt="8">
        <dgm:presLayoutVars>
          <dgm:chMax val="1"/>
          <dgm:chPref val="1"/>
          <dgm:bulletEnabled val="1"/>
        </dgm:presLayoutVars>
      </dgm:prSet>
      <dgm:spPr/>
    </dgm:pt>
    <dgm:pt modelId="{07956BFF-9444-B246-83B7-5FFD7414EBAC}" type="pres">
      <dgm:prSet presAssocID="{43E96653-D725-4B97-9CE4-67C596CA4185}" presName="L2TextContainerWrapper" presStyleCnt="0">
        <dgm:presLayoutVars>
          <dgm:chMax val="0"/>
          <dgm:chPref val="0"/>
          <dgm:bulletEnabled val="1"/>
        </dgm:presLayoutVars>
      </dgm:prSet>
      <dgm:spPr/>
    </dgm:pt>
    <dgm:pt modelId="{3912426C-BF6D-7B44-A788-80F332952D26}" type="pres">
      <dgm:prSet presAssocID="{43E96653-D725-4B97-9CE4-67C596CA4185}" presName="L2TextContainer" presStyleLbl="bgAccFollowNode1" presStyleIdx="6" presStyleCnt="8"/>
      <dgm:spPr/>
    </dgm:pt>
    <dgm:pt modelId="{ECE29FD8-D900-D44A-879E-96B16CDF0A0E}" type="pres">
      <dgm:prSet presAssocID="{43E96653-D725-4B97-9CE4-67C596CA4185}" presName="FlexibleEmptyPlaceHolder" presStyleCnt="0"/>
      <dgm:spPr/>
    </dgm:pt>
    <dgm:pt modelId="{21687E42-9211-5942-ACC8-ED3976189B66}" type="pres">
      <dgm:prSet presAssocID="{43E96653-D725-4B97-9CE4-67C596CA4185}" presName="ConnectLine" presStyleLbl="alignNode1" presStyleIdx="6" presStyleCnt="8"/>
      <dgm:spPr>
        <a:solidFill>
          <a:schemeClr val="accent5">
            <a:hueOff val="-5793037"/>
            <a:satOff val="-14931"/>
            <a:lumOff val="-10084"/>
            <a:alphaOff val="0"/>
          </a:schemeClr>
        </a:solidFill>
        <a:ln w="6350" cap="flat" cmpd="sng" algn="ctr">
          <a:solidFill>
            <a:schemeClr val="accent5">
              <a:hueOff val="-5793037"/>
              <a:satOff val="-14931"/>
              <a:lumOff val="-10084"/>
              <a:alphaOff val="0"/>
            </a:schemeClr>
          </a:solidFill>
          <a:prstDash val="dash"/>
          <a:miter lim="800000"/>
        </a:ln>
        <a:effectLst/>
      </dgm:spPr>
    </dgm:pt>
    <dgm:pt modelId="{5DC8FE61-F11D-6E4B-90C1-AE60BAF36B6C}" type="pres">
      <dgm:prSet presAssocID="{43E96653-D725-4B97-9CE4-67C596CA4185}" presName="ConnectorPoint" presStyleLbl="fgAcc1" presStyleIdx="6" presStyleCnt="8"/>
      <dgm:spPr>
        <a:solidFill>
          <a:schemeClr val="lt1">
            <a:alpha val="90000"/>
            <a:hueOff val="0"/>
            <a:satOff val="0"/>
            <a:lumOff val="0"/>
            <a:alphaOff val="0"/>
          </a:schemeClr>
        </a:solidFill>
        <a:ln w="12700" cap="flat" cmpd="sng" algn="ctr">
          <a:noFill/>
          <a:prstDash val="solid"/>
          <a:miter lim="800000"/>
        </a:ln>
        <a:effectLst/>
      </dgm:spPr>
    </dgm:pt>
    <dgm:pt modelId="{F89182EF-08CB-A742-A056-6F551ED1BC1E}" type="pres">
      <dgm:prSet presAssocID="{43E96653-D725-4B97-9CE4-67C596CA4185}" presName="EmptyPlaceHolder" presStyleCnt="0"/>
      <dgm:spPr/>
    </dgm:pt>
    <dgm:pt modelId="{071F7E09-41E9-6C4E-9E1F-26CBDC7B741F}" type="pres">
      <dgm:prSet presAssocID="{D399942B-C413-4E59-ABDC-389A0CE0A116}" presName="spaceBetweenRectangles" presStyleCnt="0"/>
      <dgm:spPr/>
    </dgm:pt>
    <dgm:pt modelId="{DD3DBB7E-8662-DE4E-B335-0A342CF29D05}" type="pres">
      <dgm:prSet presAssocID="{82185029-B7E3-4968-8295-B64D966DFD04}" presName="composite" presStyleCnt="0"/>
      <dgm:spPr/>
    </dgm:pt>
    <dgm:pt modelId="{BDBB6436-2AB3-7648-ABEF-FFA51F9DD1FA}" type="pres">
      <dgm:prSet presAssocID="{82185029-B7E3-4968-8295-B64D966DFD04}" presName="L1TextContainer" presStyleLbl="revTx" presStyleIdx="7" presStyleCnt="8">
        <dgm:presLayoutVars>
          <dgm:chMax val="1"/>
          <dgm:chPref val="1"/>
          <dgm:bulletEnabled val="1"/>
        </dgm:presLayoutVars>
      </dgm:prSet>
      <dgm:spPr/>
    </dgm:pt>
    <dgm:pt modelId="{7D0925D6-1F26-0449-9053-27698E70C653}" type="pres">
      <dgm:prSet presAssocID="{82185029-B7E3-4968-8295-B64D966DFD04}" presName="L2TextContainerWrapper" presStyleCnt="0">
        <dgm:presLayoutVars>
          <dgm:chMax val="0"/>
          <dgm:chPref val="0"/>
          <dgm:bulletEnabled val="1"/>
        </dgm:presLayoutVars>
      </dgm:prSet>
      <dgm:spPr/>
    </dgm:pt>
    <dgm:pt modelId="{ECE2B34C-05D3-8048-94B7-3D19E1057074}" type="pres">
      <dgm:prSet presAssocID="{82185029-B7E3-4968-8295-B64D966DFD04}" presName="L2TextContainer" presStyleLbl="bgAccFollowNode1" presStyleIdx="7" presStyleCnt="8"/>
      <dgm:spPr/>
    </dgm:pt>
    <dgm:pt modelId="{B79C63D1-C1C5-5F4D-920D-07C9B1AC5B4B}" type="pres">
      <dgm:prSet presAssocID="{82185029-B7E3-4968-8295-B64D966DFD04}" presName="FlexibleEmptyPlaceHolder" presStyleCnt="0"/>
      <dgm:spPr/>
    </dgm:pt>
    <dgm:pt modelId="{7F45877E-56A6-FE42-B3A4-217A3E34EBB2}" type="pres">
      <dgm:prSet presAssocID="{82185029-B7E3-4968-8295-B64D966DFD04}" presName="ConnectLine" presStyleLbl="alignNode1" presStyleIdx="7" presStyleCnt="8"/>
      <dgm:spPr>
        <a:solidFill>
          <a:schemeClr val="accent5">
            <a:hueOff val="-6758543"/>
            <a:satOff val="-17419"/>
            <a:lumOff val="-11765"/>
            <a:alphaOff val="0"/>
          </a:schemeClr>
        </a:solidFill>
        <a:ln w="6350" cap="flat" cmpd="sng" algn="ctr">
          <a:solidFill>
            <a:schemeClr val="accent5">
              <a:hueOff val="-6758543"/>
              <a:satOff val="-17419"/>
              <a:lumOff val="-11765"/>
              <a:alphaOff val="0"/>
            </a:schemeClr>
          </a:solidFill>
          <a:prstDash val="dash"/>
          <a:miter lim="800000"/>
        </a:ln>
        <a:effectLst/>
      </dgm:spPr>
    </dgm:pt>
    <dgm:pt modelId="{7081B98B-A9AC-4444-9D98-3AE44E90E560}" type="pres">
      <dgm:prSet presAssocID="{82185029-B7E3-4968-8295-B64D966DFD04}" presName="ConnectorPoint" presStyleLbl="fgAcc1" presStyleIdx="7" presStyleCnt="8"/>
      <dgm:spPr>
        <a:solidFill>
          <a:schemeClr val="lt1">
            <a:alpha val="90000"/>
            <a:hueOff val="0"/>
            <a:satOff val="0"/>
            <a:lumOff val="0"/>
            <a:alphaOff val="0"/>
          </a:schemeClr>
        </a:solidFill>
        <a:ln w="12700" cap="flat" cmpd="sng" algn="ctr">
          <a:noFill/>
          <a:prstDash val="solid"/>
          <a:miter lim="800000"/>
        </a:ln>
        <a:effectLst/>
      </dgm:spPr>
    </dgm:pt>
    <dgm:pt modelId="{3BA7ABFD-44EC-F246-8B29-6C8C8C94F886}" type="pres">
      <dgm:prSet presAssocID="{82185029-B7E3-4968-8295-B64D966DFD04}" presName="EmptyPlaceHolder" presStyleCnt="0"/>
      <dgm:spPr/>
    </dgm:pt>
  </dgm:ptLst>
  <dgm:cxnLst>
    <dgm:cxn modelId="{050B4600-39C4-504F-809E-D89A63743A71}" type="presOf" srcId="{A14CDC6C-B244-4BD3-8064-94FDF2241EC1}" destId="{B5BF5F26-3B19-C44F-BBFE-48BA868234B7}" srcOrd="0" destOrd="0" presId="urn:microsoft.com/office/officeart/2017/3/layout/HorizontalPathTimeline"/>
    <dgm:cxn modelId="{14CCD905-8C97-47FF-9351-D7F3040C4A37}" srcId="{7D87BF6E-6C1F-4CD3-A13B-647C70306874}" destId="{C7F81438-BA11-4602-8AF5-A1F60CFB5F17}" srcOrd="4" destOrd="0" parTransId="{E82E6C2A-82C8-4388-A2B8-07F8F6A2791E}" sibTransId="{2C9D488F-E9D8-4B45-A5C0-A27E33E50292}"/>
    <dgm:cxn modelId="{D7141409-46CB-4506-A47E-F70EBED7C145}" srcId="{1DC01C0A-4F9D-46C7-963A-DD5032CEF38B}" destId="{019E9C67-DFA2-49B1-B7EF-6DC10929A85A}" srcOrd="0" destOrd="0" parTransId="{C1DF51AD-894A-4AEA-A58C-5135439FF1EC}" sibTransId="{88F9371A-80B3-4341-9290-C5660E0A847E}"/>
    <dgm:cxn modelId="{52FA370B-194E-4EE4-BE0F-2C0C7DEE6808}" srcId="{16F82127-AC8E-4232-9516-B7794CDDA4DB}" destId="{A001BD42-D45D-4EC6-B961-66D1B66A3ED3}" srcOrd="0" destOrd="0" parTransId="{24C13671-79EA-48EC-B875-3FCA5F22219E}" sibTransId="{73F79F8D-BC87-4CEA-81CC-731CE111FADB}"/>
    <dgm:cxn modelId="{7B28C60D-180A-4F1B-9BD5-66C9B669CAFF}" srcId="{C7F81438-BA11-4602-8AF5-A1F60CFB5F17}" destId="{A14CDC6C-B244-4BD3-8064-94FDF2241EC1}" srcOrd="0" destOrd="0" parTransId="{D6DA16A0-9441-493C-B36A-5DEA950D4D29}" sibTransId="{70C29625-257A-4024-88AF-A314D41B66A4}"/>
    <dgm:cxn modelId="{34D2F60D-6197-463A-A014-F593A02183D6}" srcId="{577EAAB9-DB3D-4230-B340-0DD4875824A0}" destId="{F1074005-D2B5-4EAC-BB08-0715BE02AAD8}" srcOrd="0" destOrd="0" parTransId="{D6DABCBF-93B7-4915-B421-ED442CE1BE9C}" sibTransId="{46B58598-4360-4F0C-94B1-F0BC8503C9CA}"/>
    <dgm:cxn modelId="{26D15825-9532-410C-9515-98530454D4AB}" srcId="{8179EE86-205B-4E03-855F-B1192DE1E3E8}" destId="{B0DCE520-0E9D-40C0-8A57-63218BFF023A}" srcOrd="0" destOrd="0" parTransId="{A847E969-4D25-4D4B-88EA-015DB922C84C}" sibTransId="{4B75E788-3CEB-4A1C-AFA9-1C0884A04037}"/>
    <dgm:cxn modelId="{6D5B762B-D0B6-2A47-A35E-79051AA45B15}" type="presOf" srcId="{43E96653-D725-4B97-9CE4-67C596CA4185}" destId="{0A74CCDF-43FC-884C-B7C9-EAB53397C174}" srcOrd="0" destOrd="0" presId="urn:microsoft.com/office/officeart/2017/3/layout/HorizontalPathTimeline"/>
    <dgm:cxn modelId="{3E3A332D-C40B-3F4C-90CB-695EA80A4DE7}" type="presOf" srcId="{1E66A7E9-60BA-46E4-BC85-9C7004371552}" destId="{ECE2B34C-05D3-8048-94B7-3D19E1057074}" srcOrd="0" destOrd="0" presId="urn:microsoft.com/office/officeart/2017/3/layout/HorizontalPathTimeline"/>
    <dgm:cxn modelId="{14CFF331-3BBD-4407-BB02-E611F0035CE2}" srcId="{7D87BF6E-6C1F-4CD3-A13B-647C70306874}" destId="{16F82127-AC8E-4232-9516-B7794CDDA4DB}" srcOrd="0" destOrd="0" parTransId="{0FF2A91E-77FE-472A-AB48-2800F151C4CB}" sibTransId="{1DEFABF4-193E-48B0-9E24-368C92F5279A}"/>
    <dgm:cxn modelId="{866A5433-5B80-6C4F-9A66-6F69676CB222}" type="presOf" srcId="{B0DCE520-0E9D-40C0-8A57-63218BFF023A}" destId="{22CEB0BE-426C-774A-937E-242D887B96C8}" srcOrd="0" destOrd="0" presId="urn:microsoft.com/office/officeart/2017/3/layout/HorizontalPathTimeline"/>
    <dgm:cxn modelId="{24586F36-6779-AE42-9166-FABD08904491}" type="presOf" srcId="{20C1F9AE-1AA9-4ACF-93BA-E7BF737208CC}" destId="{3912426C-BF6D-7B44-A788-80F332952D26}" srcOrd="0" destOrd="0" presId="urn:microsoft.com/office/officeart/2017/3/layout/HorizontalPathTimeline"/>
    <dgm:cxn modelId="{BD5C5A48-91F2-424A-80B3-B95F9CF2CB6A}" srcId="{7D87BF6E-6C1F-4CD3-A13B-647C70306874}" destId="{499C894F-1547-4474-8805-CE210B18E12B}" srcOrd="3" destOrd="0" parTransId="{5F9371E7-8D7B-40C5-A5F6-84233C35E326}" sibTransId="{9C909333-2E29-403C-BD9E-0F2843234485}"/>
    <dgm:cxn modelId="{1090B455-67DE-0D48-B90A-505092DECD4A}" type="presOf" srcId="{577EAAB9-DB3D-4230-B340-0DD4875824A0}" destId="{729062EB-FE6F-614A-AA80-4FB737A07469}" srcOrd="0" destOrd="0" presId="urn:microsoft.com/office/officeart/2017/3/layout/HorizontalPathTimeline"/>
    <dgm:cxn modelId="{2016EB56-1F1B-C248-8A55-D8C365EF7F31}" type="presOf" srcId="{1DC01C0A-4F9D-46C7-963A-DD5032CEF38B}" destId="{AC47CD3E-0383-6348-BB05-92D1597761FC}" srcOrd="0" destOrd="0" presId="urn:microsoft.com/office/officeart/2017/3/layout/HorizontalPathTimeline"/>
    <dgm:cxn modelId="{2A74A660-860C-4141-AC3A-AAF41772B6DB}" srcId="{7D87BF6E-6C1F-4CD3-A13B-647C70306874}" destId="{1DC01C0A-4F9D-46C7-963A-DD5032CEF38B}" srcOrd="5" destOrd="0" parTransId="{F31D4697-6E3A-4A3F-B3C1-14DC5356AA14}" sibTransId="{07ABEF35-C110-44B9-B3B7-6FF0F509B887}"/>
    <dgm:cxn modelId="{6D725562-80D4-A445-952A-CB156BDE857B}" type="presOf" srcId="{7D87BF6E-6C1F-4CD3-A13B-647C70306874}" destId="{9BAA95B3-2667-D04B-98B6-EE14C4626BF8}" srcOrd="0" destOrd="0" presId="urn:microsoft.com/office/officeart/2017/3/layout/HorizontalPathTimeline"/>
    <dgm:cxn modelId="{6CF70863-DD8F-4A5D-B6DA-00A3BDF6640B}" srcId="{82185029-B7E3-4968-8295-B64D966DFD04}" destId="{1E66A7E9-60BA-46E4-BC85-9C7004371552}" srcOrd="0" destOrd="0" parTransId="{30F58D47-4780-44B4-9247-3E6CDC34631E}" sibTransId="{A62AF898-58F2-457D-9441-EC47CAB9163D}"/>
    <dgm:cxn modelId="{6665CC77-4979-43A7-98E2-06FDE2AD2C0A}" srcId="{7D87BF6E-6C1F-4CD3-A13B-647C70306874}" destId="{82185029-B7E3-4968-8295-B64D966DFD04}" srcOrd="7" destOrd="0" parTransId="{A95AEC5D-A15E-49B1-9980-37554874A9B9}" sibTransId="{71E6C378-B9ED-4AD2-B17D-5F6F5EBF5D34}"/>
    <dgm:cxn modelId="{128B9B79-909D-1941-A298-0C4D5B88B724}" type="presOf" srcId="{019E9C67-DFA2-49B1-B7EF-6DC10929A85A}" destId="{424E83BE-32C8-3C4A-98E5-1F0D85C4BA77}" srcOrd="0" destOrd="0" presId="urn:microsoft.com/office/officeart/2017/3/layout/HorizontalPathTimeline"/>
    <dgm:cxn modelId="{B7C2A679-E809-41CD-9EA8-06A2030FF6B4}" srcId="{499C894F-1547-4474-8805-CE210B18E12B}" destId="{69D1DADD-1392-4B51-8439-E46E8708139C}" srcOrd="0" destOrd="0" parTransId="{BE66214A-BDCF-45F8-8AD3-6943E58A1E07}" sibTransId="{3224B988-58D9-42AD-83E6-9EA072F46E04}"/>
    <dgm:cxn modelId="{CBF58195-A291-9446-90C2-70926F9F5EC9}" type="presOf" srcId="{69D1DADD-1392-4B51-8439-E46E8708139C}" destId="{65036162-FB58-CC49-8DFF-DD5FB5DED68D}" srcOrd="0" destOrd="0" presId="urn:microsoft.com/office/officeart/2017/3/layout/HorizontalPathTimeline"/>
    <dgm:cxn modelId="{713366A8-E493-BD42-AD45-093897BA0D4A}" type="presOf" srcId="{82185029-B7E3-4968-8295-B64D966DFD04}" destId="{BDBB6436-2AB3-7648-ABEF-FFA51F9DD1FA}" srcOrd="0" destOrd="0" presId="urn:microsoft.com/office/officeart/2017/3/layout/HorizontalPathTimeline"/>
    <dgm:cxn modelId="{5F2B37A9-3FA6-4ED0-9912-890936DF0264}" srcId="{7D87BF6E-6C1F-4CD3-A13B-647C70306874}" destId="{8179EE86-205B-4E03-855F-B1192DE1E3E8}" srcOrd="2" destOrd="0" parTransId="{23330559-7B7C-481C-B9CF-90758296A835}" sibTransId="{67FD9266-C25B-4089-AD5D-F3202A501A60}"/>
    <dgm:cxn modelId="{808BDEB4-45FB-D04E-BA03-56E8518A6A37}" type="presOf" srcId="{16F82127-AC8E-4232-9516-B7794CDDA4DB}" destId="{4956295B-479A-8A4A-B737-47B17062C714}" srcOrd="0" destOrd="0" presId="urn:microsoft.com/office/officeart/2017/3/layout/HorizontalPathTimeline"/>
    <dgm:cxn modelId="{56494FBA-5837-4216-9241-4271C0399D1D}" srcId="{7D87BF6E-6C1F-4CD3-A13B-647C70306874}" destId="{43E96653-D725-4B97-9CE4-67C596CA4185}" srcOrd="6" destOrd="0" parTransId="{0E790871-E7AB-4639-81FE-EAA60DD1303E}" sibTransId="{D399942B-C413-4E59-ABDC-389A0CE0A116}"/>
    <dgm:cxn modelId="{9C7D2CBF-5523-4178-916D-7B2371730A3E}" srcId="{43E96653-D725-4B97-9CE4-67C596CA4185}" destId="{20C1F9AE-1AA9-4ACF-93BA-E7BF737208CC}" srcOrd="0" destOrd="0" parTransId="{7912CB4F-C832-4127-BC00-7352E5166A36}" sibTransId="{7B7DA97C-D8C4-4F38-80D2-10DFD662AA77}"/>
    <dgm:cxn modelId="{B34F20C8-43A3-E44A-8F86-B08F462B2213}" type="presOf" srcId="{C7F81438-BA11-4602-8AF5-A1F60CFB5F17}" destId="{1A13BEAC-4151-B440-BD2F-CB57BF673A92}" srcOrd="0" destOrd="0" presId="urn:microsoft.com/office/officeart/2017/3/layout/HorizontalPathTimeline"/>
    <dgm:cxn modelId="{5CB34FD4-9399-9B4E-BF20-6738EDA5F7FD}" type="presOf" srcId="{499C894F-1547-4474-8805-CE210B18E12B}" destId="{6FA08580-60F9-7640-B088-EDABB59506EB}" srcOrd="0" destOrd="0" presId="urn:microsoft.com/office/officeart/2017/3/layout/HorizontalPathTimeline"/>
    <dgm:cxn modelId="{2DD5F2D7-B3FB-40F8-AFAD-46B5165B022D}" srcId="{7D87BF6E-6C1F-4CD3-A13B-647C70306874}" destId="{577EAAB9-DB3D-4230-B340-0DD4875824A0}" srcOrd="1" destOrd="0" parTransId="{F1C474CA-4EB6-438E-BF9E-54D0DF6B87ED}" sibTransId="{2636E30B-8BBD-4E26-BA96-B18ADEADFAA1}"/>
    <dgm:cxn modelId="{1013A6E7-C45C-AA4B-991B-8179FBE09BCE}" type="presOf" srcId="{A001BD42-D45D-4EC6-B961-66D1B66A3ED3}" destId="{F50AAD96-2630-D940-AF00-F967B1467086}" srcOrd="0" destOrd="0" presId="urn:microsoft.com/office/officeart/2017/3/layout/HorizontalPathTimeline"/>
    <dgm:cxn modelId="{8D21C5F8-0202-4C49-AE46-D632CD45DF01}" type="presOf" srcId="{F1074005-D2B5-4EAC-BB08-0715BE02AAD8}" destId="{0A5E7971-6910-3643-BFE0-24945E675179}" srcOrd="0" destOrd="0" presId="urn:microsoft.com/office/officeart/2017/3/layout/HorizontalPathTimeline"/>
    <dgm:cxn modelId="{9C9F59FE-998D-9F46-A87B-98EDEC43C19D}" type="presOf" srcId="{8179EE86-205B-4E03-855F-B1192DE1E3E8}" destId="{7C25826F-C7CD-B740-870A-CF56A1AEB889}" srcOrd="0" destOrd="0" presId="urn:microsoft.com/office/officeart/2017/3/layout/HorizontalPathTimeline"/>
    <dgm:cxn modelId="{CA756840-E786-0B41-B109-5628F42F70B9}" type="presParOf" srcId="{9BAA95B3-2667-D04B-98B6-EE14C4626BF8}" destId="{D72274A8-4763-1242-8BAD-5F8DB01C6C56}" srcOrd="0" destOrd="0" presId="urn:microsoft.com/office/officeart/2017/3/layout/HorizontalPathTimeline"/>
    <dgm:cxn modelId="{CC12EF88-A9F0-D740-9764-4EFC196094F0}" type="presParOf" srcId="{9BAA95B3-2667-D04B-98B6-EE14C4626BF8}" destId="{9CE00499-F4AC-2C4B-A6B4-E30A8C986E19}" srcOrd="1" destOrd="0" presId="urn:microsoft.com/office/officeart/2017/3/layout/HorizontalPathTimeline"/>
    <dgm:cxn modelId="{1814DF22-450B-C24F-86E2-E6062CCAFAC7}" type="presParOf" srcId="{9CE00499-F4AC-2C4B-A6B4-E30A8C986E19}" destId="{7A7A7140-5953-8D4A-91DF-FA41EE33D781}" srcOrd="0" destOrd="0" presId="urn:microsoft.com/office/officeart/2017/3/layout/HorizontalPathTimeline"/>
    <dgm:cxn modelId="{40A28FE9-4187-844E-BB17-5F1EBCE23D2F}" type="presParOf" srcId="{7A7A7140-5953-8D4A-91DF-FA41EE33D781}" destId="{4956295B-479A-8A4A-B737-47B17062C714}" srcOrd="0" destOrd="0" presId="urn:microsoft.com/office/officeart/2017/3/layout/HorizontalPathTimeline"/>
    <dgm:cxn modelId="{179033BE-F5B0-AB44-9041-23C2601DA7D1}" type="presParOf" srcId="{7A7A7140-5953-8D4A-91DF-FA41EE33D781}" destId="{CDD44A7A-DC6E-7547-8945-928ECEA77F50}" srcOrd="1" destOrd="0" presId="urn:microsoft.com/office/officeart/2017/3/layout/HorizontalPathTimeline"/>
    <dgm:cxn modelId="{AF4B6307-0974-A54A-BC5F-B4C0A3779F7A}" type="presParOf" srcId="{CDD44A7A-DC6E-7547-8945-928ECEA77F50}" destId="{F50AAD96-2630-D940-AF00-F967B1467086}" srcOrd="0" destOrd="0" presId="urn:microsoft.com/office/officeart/2017/3/layout/HorizontalPathTimeline"/>
    <dgm:cxn modelId="{55787010-BFD8-A14D-939A-58F8DF9A7CE6}" type="presParOf" srcId="{CDD44A7A-DC6E-7547-8945-928ECEA77F50}" destId="{AE3001AC-7AF3-6945-9DBF-44DC16D773EA}" srcOrd="1" destOrd="0" presId="urn:microsoft.com/office/officeart/2017/3/layout/HorizontalPathTimeline"/>
    <dgm:cxn modelId="{992F1DCA-4508-9E4B-A652-6C43502F7292}" type="presParOf" srcId="{7A7A7140-5953-8D4A-91DF-FA41EE33D781}" destId="{1A67DD61-C20C-404A-AE73-E520FFD29FE1}" srcOrd="2" destOrd="0" presId="urn:microsoft.com/office/officeart/2017/3/layout/HorizontalPathTimeline"/>
    <dgm:cxn modelId="{CC03DFD3-ED0F-5940-8752-C51802C8F639}" type="presParOf" srcId="{7A7A7140-5953-8D4A-91DF-FA41EE33D781}" destId="{EB1A5164-913A-DA41-9E91-512B49ACDD60}" srcOrd="3" destOrd="0" presId="urn:microsoft.com/office/officeart/2017/3/layout/HorizontalPathTimeline"/>
    <dgm:cxn modelId="{B41B8CBF-39BE-A94E-938C-F98175F707C3}" type="presParOf" srcId="{7A7A7140-5953-8D4A-91DF-FA41EE33D781}" destId="{B7AEC180-055E-F94E-A4A0-93CC7A12D251}" srcOrd="4" destOrd="0" presId="urn:microsoft.com/office/officeart/2017/3/layout/HorizontalPathTimeline"/>
    <dgm:cxn modelId="{6A52A068-E06A-204D-91F6-E524EA6ABCD3}" type="presParOf" srcId="{9CE00499-F4AC-2C4B-A6B4-E30A8C986E19}" destId="{DF1C4A2E-5D7B-5140-9872-07902CF8D482}" srcOrd="1" destOrd="0" presId="urn:microsoft.com/office/officeart/2017/3/layout/HorizontalPathTimeline"/>
    <dgm:cxn modelId="{DC06D0AD-47DE-6C4E-989C-9192D0E97615}" type="presParOf" srcId="{9CE00499-F4AC-2C4B-A6B4-E30A8C986E19}" destId="{8EBD9F8D-9B47-0E40-8A82-596289CD021A}" srcOrd="2" destOrd="0" presId="urn:microsoft.com/office/officeart/2017/3/layout/HorizontalPathTimeline"/>
    <dgm:cxn modelId="{0C8C4E85-A3AC-1945-B32D-D25F2067117A}" type="presParOf" srcId="{8EBD9F8D-9B47-0E40-8A82-596289CD021A}" destId="{729062EB-FE6F-614A-AA80-4FB737A07469}" srcOrd="0" destOrd="0" presId="urn:microsoft.com/office/officeart/2017/3/layout/HorizontalPathTimeline"/>
    <dgm:cxn modelId="{3FAD0D57-CBA3-BD49-9E4F-4C409C07059C}" type="presParOf" srcId="{8EBD9F8D-9B47-0E40-8A82-596289CD021A}" destId="{FC98F3D6-A16B-4245-8234-59028F81CF10}" srcOrd="1" destOrd="0" presId="urn:microsoft.com/office/officeart/2017/3/layout/HorizontalPathTimeline"/>
    <dgm:cxn modelId="{A0A97E55-E18F-1C41-A3F0-1AAAC8C343E1}" type="presParOf" srcId="{FC98F3D6-A16B-4245-8234-59028F81CF10}" destId="{0A5E7971-6910-3643-BFE0-24945E675179}" srcOrd="0" destOrd="0" presId="urn:microsoft.com/office/officeart/2017/3/layout/HorizontalPathTimeline"/>
    <dgm:cxn modelId="{900EB56C-A330-FC4E-9B2F-AC0CB5210178}" type="presParOf" srcId="{FC98F3D6-A16B-4245-8234-59028F81CF10}" destId="{7841A0BA-0DE9-CA42-9F4D-C0A29720EE50}" srcOrd="1" destOrd="0" presId="urn:microsoft.com/office/officeart/2017/3/layout/HorizontalPathTimeline"/>
    <dgm:cxn modelId="{7A03C5D0-EBAE-5649-9917-77DB4F7F4215}" type="presParOf" srcId="{8EBD9F8D-9B47-0E40-8A82-596289CD021A}" destId="{76931E15-9285-D540-A953-BEC421E884C5}" srcOrd="2" destOrd="0" presId="urn:microsoft.com/office/officeart/2017/3/layout/HorizontalPathTimeline"/>
    <dgm:cxn modelId="{19E51633-B422-3F47-81E9-380973D447C5}" type="presParOf" srcId="{8EBD9F8D-9B47-0E40-8A82-596289CD021A}" destId="{8D63E201-374A-0047-BD47-0C043C1E0B8B}" srcOrd="3" destOrd="0" presId="urn:microsoft.com/office/officeart/2017/3/layout/HorizontalPathTimeline"/>
    <dgm:cxn modelId="{B9BC09EB-D8DF-654A-BC98-2FE437F65A19}" type="presParOf" srcId="{8EBD9F8D-9B47-0E40-8A82-596289CD021A}" destId="{65AE4A1A-CA69-9649-B07E-84A1D462E78F}" srcOrd="4" destOrd="0" presId="urn:microsoft.com/office/officeart/2017/3/layout/HorizontalPathTimeline"/>
    <dgm:cxn modelId="{2EBF7197-61BB-F140-AA59-F86211A2DE2D}" type="presParOf" srcId="{9CE00499-F4AC-2C4B-A6B4-E30A8C986E19}" destId="{4FF0D5B6-3FA0-794C-B8B2-59A981AF6035}" srcOrd="3" destOrd="0" presId="urn:microsoft.com/office/officeart/2017/3/layout/HorizontalPathTimeline"/>
    <dgm:cxn modelId="{981F8643-BC20-CF46-9C74-BE773F84A952}" type="presParOf" srcId="{9CE00499-F4AC-2C4B-A6B4-E30A8C986E19}" destId="{03368B59-67D2-4347-9705-CB31A305093F}" srcOrd="4" destOrd="0" presId="urn:microsoft.com/office/officeart/2017/3/layout/HorizontalPathTimeline"/>
    <dgm:cxn modelId="{145179ED-2AE9-4940-B9D6-BC0D54C49409}" type="presParOf" srcId="{03368B59-67D2-4347-9705-CB31A305093F}" destId="{7C25826F-C7CD-B740-870A-CF56A1AEB889}" srcOrd="0" destOrd="0" presId="urn:microsoft.com/office/officeart/2017/3/layout/HorizontalPathTimeline"/>
    <dgm:cxn modelId="{10C44D94-8115-5F44-92FA-AFD8D04E4E2A}" type="presParOf" srcId="{03368B59-67D2-4347-9705-CB31A305093F}" destId="{5E08F8C5-8097-7B49-A9D0-2DD87F4DBCAC}" srcOrd="1" destOrd="0" presId="urn:microsoft.com/office/officeart/2017/3/layout/HorizontalPathTimeline"/>
    <dgm:cxn modelId="{D12AC967-D5D8-CD4B-91E4-F2E3F27BED64}" type="presParOf" srcId="{5E08F8C5-8097-7B49-A9D0-2DD87F4DBCAC}" destId="{22CEB0BE-426C-774A-937E-242D887B96C8}" srcOrd="0" destOrd="0" presId="urn:microsoft.com/office/officeart/2017/3/layout/HorizontalPathTimeline"/>
    <dgm:cxn modelId="{57E1690E-9F0F-1140-A941-16E74FEF6E5A}" type="presParOf" srcId="{5E08F8C5-8097-7B49-A9D0-2DD87F4DBCAC}" destId="{CDBEE3C4-CBA6-BA4D-B51E-733B56BD8D05}" srcOrd="1" destOrd="0" presId="urn:microsoft.com/office/officeart/2017/3/layout/HorizontalPathTimeline"/>
    <dgm:cxn modelId="{2D9ABC7A-39F6-0143-8F3A-C6F04EDFAF1E}" type="presParOf" srcId="{03368B59-67D2-4347-9705-CB31A305093F}" destId="{76BDFB42-A782-D641-BA36-1A908DA49364}" srcOrd="2" destOrd="0" presId="urn:microsoft.com/office/officeart/2017/3/layout/HorizontalPathTimeline"/>
    <dgm:cxn modelId="{757725ED-6A3A-E74D-9FB9-8FBA6B6F3B7B}" type="presParOf" srcId="{03368B59-67D2-4347-9705-CB31A305093F}" destId="{9733518F-BDD9-7E46-B960-4A30B8AEB25B}" srcOrd="3" destOrd="0" presId="urn:microsoft.com/office/officeart/2017/3/layout/HorizontalPathTimeline"/>
    <dgm:cxn modelId="{7C7D52A7-0EE3-F84D-9FF1-E450CD7A3955}" type="presParOf" srcId="{03368B59-67D2-4347-9705-CB31A305093F}" destId="{2A307D12-CB1E-B048-82F7-1D733A0AC94A}" srcOrd="4" destOrd="0" presId="urn:microsoft.com/office/officeart/2017/3/layout/HorizontalPathTimeline"/>
    <dgm:cxn modelId="{D73A7062-5ADA-BE43-BD60-CB6458937EF6}" type="presParOf" srcId="{9CE00499-F4AC-2C4B-A6B4-E30A8C986E19}" destId="{5ED472EF-2D44-B14D-9FBA-CBDECA116B9E}" srcOrd="5" destOrd="0" presId="urn:microsoft.com/office/officeart/2017/3/layout/HorizontalPathTimeline"/>
    <dgm:cxn modelId="{25299D90-7ACB-E24F-8405-94DC8A561339}" type="presParOf" srcId="{9CE00499-F4AC-2C4B-A6B4-E30A8C986E19}" destId="{161A2BA7-BEA0-8342-83D7-0F9276183BC5}" srcOrd="6" destOrd="0" presId="urn:microsoft.com/office/officeart/2017/3/layout/HorizontalPathTimeline"/>
    <dgm:cxn modelId="{DCF67C13-0AE0-B54B-B717-4878D10FE004}" type="presParOf" srcId="{161A2BA7-BEA0-8342-83D7-0F9276183BC5}" destId="{6FA08580-60F9-7640-B088-EDABB59506EB}" srcOrd="0" destOrd="0" presId="urn:microsoft.com/office/officeart/2017/3/layout/HorizontalPathTimeline"/>
    <dgm:cxn modelId="{36541CD1-6760-5248-A130-ACD3BB7224DC}" type="presParOf" srcId="{161A2BA7-BEA0-8342-83D7-0F9276183BC5}" destId="{64730B44-B50E-334E-AE92-0FD271F3D767}" srcOrd="1" destOrd="0" presId="urn:microsoft.com/office/officeart/2017/3/layout/HorizontalPathTimeline"/>
    <dgm:cxn modelId="{CB3FA8DF-B0F7-1749-B4EE-383CE9AF7170}" type="presParOf" srcId="{64730B44-B50E-334E-AE92-0FD271F3D767}" destId="{65036162-FB58-CC49-8DFF-DD5FB5DED68D}" srcOrd="0" destOrd="0" presId="urn:microsoft.com/office/officeart/2017/3/layout/HorizontalPathTimeline"/>
    <dgm:cxn modelId="{AE497D78-710F-0340-A752-C5A3FEDEA1EA}" type="presParOf" srcId="{64730B44-B50E-334E-AE92-0FD271F3D767}" destId="{2D111346-5AB9-0046-9ACA-C15325646322}" srcOrd="1" destOrd="0" presId="urn:microsoft.com/office/officeart/2017/3/layout/HorizontalPathTimeline"/>
    <dgm:cxn modelId="{77B67F86-4EC1-2145-8B44-62BF00050E6A}" type="presParOf" srcId="{161A2BA7-BEA0-8342-83D7-0F9276183BC5}" destId="{09C98392-0579-5F4F-9BB3-053621566060}" srcOrd="2" destOrd="0" presId="urn:microsoft.com/office/officeart/2017/3/layout/HorizontalPathTimeline"/>
    <dgm:cxn modelId="{6AA83DB9-01A1-FB4C-94FB-82E7C94EDE28}" type="presParOf" srcId="{161A2BA7-BEA0-8342-83D7-0F9276183BC5}" destId="{8641E325-34C9-5D46-BEAF-227C87EF514F}" srcOrd="3" destOrd="0" presId="urn:microsoft.com/office/officeart/2017/3/layout/HorizontalPathTimeline"/>
    <dgm:cxn modelId="{A765B9F9-8F71-0545-9C0B-482254587B42}" type="presParOf" srcId="{161A2BA7-BEA0-8342-83D7-0F9276183BC5}" destId="{CE38E211-1759-DD4B-AF0D-E364C6127F25}" srcOrd="4" destOrd="0" presId="urn:microsoft.com/office/officeart/2017/3/layout/HorizontalPathTimeline"/>
    <dgm:cxn modelId="{9F3C1571-E33A-314F-9B48-8B7627385A41}" type="presParOf" srcId="{9CE00499-F4AC-2C4B-A6B4-E30A8C986E19}" destId="{06FDCEFE-E784-054E-B450-ADEF5836B2D4}" srcOrd="7" destOrd="0" presId="urn:microsoft.com/office/officeart/2017/3/layout/HorizontalPathTimeline"/>
    <dgm:cxn modelId="{2CE8B39D-ABCD-4645-92F0-7F3B1C5C18FD}" type="presParOf" srcId="{9CE00499-F4AC-2C4B-A6B4-E30A8C986E19}" destId="{5187B998-F952-8149-99F5-9A6C0EC31D45}" srcOrd="8" destOrd="0" presId="urn:microsoft.com/office/officeart/2017/3/layout/HorizontalPathTimeline"/>
    <dgm:cxn modelId="{89F00A0D-B0B5-1941-AA9A-29BCFCC80C1F}" type="presParOf" srcId="{5187B998-F952-8149-99F5-9A6C0EC31D45}" destId="{1A13BEAC-4151-B440-BD2F-CB57BF673A92}" srcOrd="0" destOrd="0" presId="urn:microsoft.com/office/officeart/2017/3/layout/HorizontalPathTimeline"/>
    <dgm:cxn modelId="{35F45FFD-C5C8-F247-A328-E817CDA4FD09}" type="presParOf" srcId="{5187B998-F952-8149-99F5-9A6C0EC31D45}" destId="{63D2FFEA-12FB-8D4D-9368-F57C08057DE3}" srcOrd="1" destOrd="0" presId="urn:microsoft.com/office/officeart/2017/3/layout/HorizontalPathTimeline"/>
    <dgm:cxn modelId="{4B1443BA-2483-8341-B6CE-B5610156027C}" type="presParOf" srcId="{63D2FFEA-12FB-8D4D-9368-F57C08057DE3}" destId="{B5BF5F26-3B19-C44F-BBFE-48BA868234B7}" srcOrd="0" destOrd="0" presId="urn:microsoft.com/office/officeart/2017/3/layout/HorizontalPathTimeline"/>
    <dgm:cxn modelId="{6345480C-E938-CB42-B794-670CCC3D85D1}" type="presParOf" srcId="{63D2FFEA-12FB-8D4D-9368-F57C08057DE3}" destId="{429681C1-B286-3646-9EA8-9E96839EC44F}" srcOrd="1" destOrd="0" presId="urn:microsoft.com/office/officeart/2017/3/layout/HorizontalPathTimeline"/>
    <dgm:cxn modelId="{93F80541-122D-A140-B3FB-AF8C9574B184}" type="presParOf" srcId="{5187B998-F952-8149-99F5-9A6C0EC31D45}" destId="{A82A454E-D1BD-8243-8904-5E545546BB5E}" srcOrd="2" destOrd="0" presId="urn:microsoft.com/office/officeart/2017/3/layout/HorizontalPathTimeline"/>
    <dgm:cxn modelId="{822B9EEF-B3F1-344B-AF51-2196816D4B13}" type="presParOf" srcId="{5187B998-F952-8149-99F5-9A6C0EC31D45}" destId="{B56C82FB-4D20-374C-809A-E38868078434}" srcOrd="3" destOrd="0" presId="urn:microsoft.com/office/officeart/2017/3/layout/HorizontalPathTimeline"/>
    <dgm:cxn modelId="{82713402-320E-4449-A353-62E14BD19624}" type="presParOf" srcId="{5187B998-F952-8149-99F5-9A6C0EC31D45}" destId="{824B1584-917C-7347-956E-20F895EC9F9D}" srcOrd="4" destOrd="0" presId="urn:microsoft.com/office/officeart/2017/3/layout/HorizontalPathTimeline"/>
    <dgm:cxn modelId="{743A09C3-B3BF-3E4D-A3AB-1A6EF49B4296}" type="presParOf" srcId="{9CE00499-F4AC-2C4B-A6B4-E30A8C986E19}" destId="{4C7D9A09-0C59-6646-BAEA-62FE61795551}" srcOrd="9" destOrd="0" presId="urn:microsoft.com/office/officeart/2017/3/layout/HorizontalPathTimeline"/>
    <dgm:cxn modelId="{D41F1A75-43CC-104E-8BC4-AD55D930CFE7}" type="presParOf" srcId="{9CE00499-F4AC-2C4B-A6B4-E30A8C986E19}" destId="{71120D6C-F143-FF4E-8CE7-A3BB85F0785B}" srcOrd="10" destOrd="0" presId="urn:microsoft.com/office/officeart/2017/3/layout/HorizontalPathTimeline"/>
    <dgm:cxn modelId="{E7293EBD-4205-444D-8091-48D51AB02E3B}" type="presParOf" srcId="{71120D6C-F143-FF4E-8CE7-A3BB85F0785B}" destId="{AC47CD3E-0383-6348-BB05-92D1597761FC}" srcOrd="0" destOrd="0" presId="urn:microsoft.com/office/officeart/2017/3/layout/HorizontalPathTimeline"/>
    <dgm:cxn modelId="{4C6C6BD5-EB55-4243-AF1E-A5BC3292BD42}" type="presParOf" srcId="{71120D6C-F143-FF4E-8CE7-A3BB85F0785B}" destId="{AED7E4CA-DAC9-714E-98D1-FBEB46C92E97}" srcOrd="1" destOrd="0" presId="urn:microsoft.com/office/officeart/2017/3/layout/HorizontalPathTimeline"/>
    <dgm:cxn modelId="{8AF00220-584D-1048-B5AC-84EA6769E637}" type="presParOf" srcId="{AED7E4CA-DAC9-714E-98D1-FBEB46C92E97}" destId="{424E83BE-32C8-3C4A-98E5-1F0D85C4BA77}" srcOrd="0" destOrd="0" presId="urn:microsoft.com/office/officeart/2017/3/layout/HorizontalPathTimeline"/>
    <dgm:cxn modelId="{B93713FD-06A0-0D49-A46A-99008EB23891}" type="presParOf" srcId="{AED7E4CA-DAC9-714E-98D1-FBEB46C92E97}" destId="{5BFF312A-F5A6-2D4D-807E-922D4EC1F415}" srcOrd="1" destOrd="0" presId="urn:microsoft.com/office/officeart/2017/3/layout/HorizontalPathTimeline"/>
    <dgm:cxn modelId="{03660179-81E2-E44E-8EEA-F8222EA269A9}" type="presParOf" srcId="{71120D6C-F143-FF4E-8CE7-A3BB85F0785B}" destId="{C14249D2-A61B-E642-816C-C56CEB1FC4E3}" srcOrd="2" destOrd="0" presId="urn:microsoft.com/office/officeart/2017/3/layout/HorizontalPathTimeline"/>
    <dgm:cxn modelId="{ADA5D8DB-1F95-A74C-A068-67F8A7751A38}" type="presParOf" srcId="{71120D6C-F143-FF4E-8CE7-A3BB85F0785B}" destId="{C0EEE0F3-59F5-954A-A13A-1DCB26ACE9FF}" srcOrd="3" destOrd="0" presId="urn:microsoft.com/office/officeart/2017/3/layout/HorizontalPathTimeline"/>
    <dgm:cxn modelId="{D124E8C1-EFA8-B24B-B408-AAA931F0C174}" type="presParOf" srcId="{71120D6C-F143-FF4E-8CE7-A3BB85F0785B}" destId="{A3226F70-5CF8-9746-8F43-A0C71EBDC8BD}" srcOrd="4" destOrd="0" presId="urn:microsoft.com/office/officeart/2017/3/layout/HorizontalPathTimeline"/>
    <dgm:cxn modelId="{0C77EEE8-D1B0-4747-B8AA-B2AA89B80DB4}" type="presParOf" srcId="{9CE00499-F4AC-2C4B-A6B4-E30A8C986E19}" destId="{AF57824D-3AB1-BD45-A4F8-93314C2BA39E}" srcOrd="11" destOrd="0" presId="urn:microsoft.com/office/officeart/2017/3/layout/HorizontalPathTimeline"/>
    <dgm:cxn modelId="{D55A6254-2251-CB4D-9564-A85270448C83}" type="presParOf" srcId="{9CE00499-F4AC-2C4B-A6B4-E30A8C986E19}" destId="{E0C5A584-522F-BC48-8D42-895B01704403}" srcOrd="12" destOrd="0" presId="urn:microsoft.com/office/officeart/2017/3/layout/HorizontalPathTimeline"/>
    <dgm:cxn modelId="{8DADE8B1-0511-F74D-B862-40CBCF0EC175}" type="presParOf" srcId="{E0C5A584-522F-BC48-8D42-895B01704403}" destId="{0A74CCDF-43FC-884C-B7C9-EAB53397C174}" srcOrd="0" destOrd="0" presId="urn:microsoft.com/office/officeart/2017/3/layout/HorizontalPathTimeline"/>
    <dgm:cxn modelId="{8CA86CC7-BE2D-734B-8235-EE77B0EFF3B5}" type="presParOf" srcId="{E0C5A584-522F-BC48-8D42-895B01704403}" destId="{07956BFF-9444-B246-83B7-5FFD7414EBAC}" srcOrd="1" destOrd="0" presId="urn:microsoft.com/office/officeart/2017/3/layout/HorizontalPathTimeline"/>
    <dgm:cxn modelId="{67C62AC7-DC0A-2449-9CAC-826E54E03C6E}" type="presParOf" srcId="{07956BFF-9444-B246-83B7-5FFD7414EBAC}" destId="{3912426C-BF6D-7B44-A788-80F332952D26}" srcOrd="0" destOrd="0" presId="urn:microsoft.com/office/officeart/2017/3/layout/HorizontalPathTimeline"/>
    <dgm:cxn modelId="{92EDA983-E2EA-654F-B4F3-FEB12A65BB6A}" type="presParOf" srcId="{07956BFF-9444-B246-83B7-5FFD7414EBAC}" destId="{ECE29FD8-D900-D44A-879E-96B16CDF0A0E}" srcOrd="1" destOrd="0" presId="urn:microsoft.com/office/officeart/2017/3/layout/HorizontalPathTimeline"/>
    <dgm:cxn modelId="{30D24556-AF1E-0942-B9C1-F4F8E5319120}" type="presParOf" srcId="{E0C5A584-522F-BC48-8D42-895B01704403}" destId="{21687E42-9211-5942-ACC8-ED3976189B66}" srcOrd="2" destOrd="0" presId="urn:microsoft.com/office/officeart/2017/3/layout/HorizontalPathTimeline"/>
    <dgm:cxn modelId="{8D8C6E7B-352B-7641-9FAC-D9BB03A267AA}" type="presParOf" srcId="{E0C5A584-522F-BC48-8D42-895B01704403}" destId="{5DC8FE61-F11D-6E4B-90C1-AE60BAF36B6C}" srcOrd="3" destOrd="0" presId="urn:microsoft.com/office/officeart/2017/3/layout/HorizontalPathTimeline"/>
    <dgm:cxn modelId="{6690BE4F-E353-9248-BC27-82FE6F21A581}" type="presParOf" srcId="{E0C5A584-522F-BC48-8D42-895B01704403}" destId="{F89182EF-08CB-A742-A056-6F551ED1BC1E}" srcOrd="4" destOrd="0" presId="urn:microsoft.com/office/officeart/2017/3/layout/HorizontalPathTimeline"/>
    <dgm:cxn modelId="{04B39B4F-9A45-2840-92C3-17F26EECBD6A}" type="presParOf" srcId="{9CE00499-F4AC-2C4B-A6B4-E30A8C986E19}" destId="{071F7E09-41E9-6C4E-9E1F-26CBDC7B741F}" srcOrd="13" destOrd="0" presId="urn:microsoft.com/office/officeart/2017/3/layout/HorizontalPathTimeline"/>
    <dgm:cxn modelId="{284C3520-3BA6-4D4A-9ED6-D8D9886EFDBD}" type="presParOf" srcId="{9CE00499-F4AC-2C4B-A6B4-E30A8C986E19}" destId="{DD3DBB7E-8662-DE4E-B335-0A342CF29D05}" srcOrd="14" destOrd="0" presId="urn:microsoft.com/office/officeart/2017/3/layout/HorizontalPathTimeline"/>
    <dgm:cxn modelId="{0D7BF056-039B-7747-BEB2-82C205272AE8}" type="presParOf" srcId="{DD3DBB7E-8662-DE4E-B335-0A342CF29D05}" destId="{BDBB6436-2AB3-7648-ABEF-FFA51F9DD1FA}" srcOrd="0" destOrd="0" presId="urn:microsoft.com/office/officeart/2017/3/layout/HorizontalPathTimeline"/>
    <dgm:cxn modelId="{C049F8D4-E6BE-304E-8467-B675FF38CF7B}" type="presParOf" srcId="{DD3DBB7E-8662-DE4E-B335-0A342CF29D05}" destId="{7D0925D6-1F26-0449-9053-27698E70C653}" srcOrd="1" destOrd="0" presId="urn:microsoft.com/office/officeart/2017/3/layout/HorizontalPathTimeline"/>
    <dgm:cxn modelId="{F5D161A1-3B10-5140-9ABF-3D1990E00B8F}" type="presParOf" srcId="{7D0925D6-1F26-0449-9053-27698E70C653}" destId="{ECE2B34C-05D3-8048-94B7-3D19E1057074}" srcOrd="0" destOrd="0" presId="urn:microsoft.com/office/officeart/2017/3/layout/HorizontalPathTimeline"/>
    <dgm:cxn modelId="{F7C5E10E-EC77-EF4C-8427-A91EAA35CF10}" type="presParOf" srcId="{7D0925D6-1F26-0449-9053-27698E70C653}" destId="{B79C63D1-C1C5-5F4D-920D-07C9B1AC5B4B}" srcOrd="1" destOrd="0" presId="urn:microsoft.com/office/officeart/2017/3/layout/HorizontalPathTimeline"/>
    <dgm:cxn modelId="{C904D2DD-26D6-CD4D-8CD1-DE52B697489F}" type="presParOf" srcId="{DD3DBB7E-8662-DE4E-B335-0A342CF29D05}" destId="{7F45877E-56A6-FE42-B3A4-217A3E34EBB2}" srcOrd="2" destOrd="0" presId="urn:microsoft.com/office/officeart/2017/3/layout/HorizontalPathTimeline"/>
    <dgm:cxn modelId="{FE95DD3D-869D-B349-B765-EBEFDCC63F50}" type="presParOf" srcId="{DD3DBB7E-8662-DE4E-B335-0A342CF29D05}" destId="{7081B98B-A9AC-4444-9D98-3AE44E90E560}" srcOrd="3" destOrd="0" presId="urn:microsoft.com/office/officeart/2017/3/layout/HorizontalPathTimeline"/>
    <dgm:cxn modelId="{F1E2DF61-CA3A-6042-A76D-FF9C854CE6B3}" type="presParOf" srcId="{DD3DBB7E-8662-DE4E-B335-0A342CF29D05}" destId="{3BA7ABFD-44EC-F246-8B29-6C8C8C94F886}"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6295B-479A-8A4A-B737-47B17062C714}">
      <dsp:nvSpPr>
        <dsp:cNvPr id="0" name=""/>
        <dsp:cNvSpPr/>
      </dsp:nvSpPr>
      <dsp:spPr>
        <a:xfrm>
          <a:off x="145506" y="3160473"/>
          <a:ext cx="1157691"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1791</a:t>
          </a:r>
        </a:p>
      </dsp:txBody>
      <dsp:txXfrm>
        <a:off x="145506" y="3160473"/>
        <a:ext cx="1157691" cy="665053"/>
      </dsp:txXfrm>
    </dsp:sp>
    <dsp:sp modelId="{D72274A8-4763-1242-8BAD-5F8DB01C6C56}">
      <dsp:nvSpPr>
        <dsp:cNvPr id="0" name=""/>
        <dsp:cNvSpPr/>
      </dsp:nvSpPr>
      <dsp:spPr>
        <a:xfrm>
          <a:off x="0" y="2825004"/>
          <a:ext cx="6513603" cy="23541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0AAD96-2630-D940-AF00-F967B1467086}">
      <dsp:nvSpPr>
        <dsp:cNvPr id="0" name=""/>
        <dsp:cNvSpPr/>
      </dsp:nvSpPr>
      <dsp:spPr>
        <a:xfrm>
          <a:off x="87621" y="669927"/>
          <a:ext cx="1273460" cy="115455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22 août</a:t>
          </a:r>
          <a:br>
            <a:rPr lang="en-US" sz="1100" kern="1200"/>
          </a:br>
          <a:r>
            <a:rPr lang="en-US" sz="1100" kern="1200"/>
            <a:t>Début du soulèvement général dans le nord de Saint-Domingue.</a:t>
          </a:r>
        </a:p>
      </dsp:txBody>
      <dsp:txXfrm>
        <a:off x="87621" y="669927"/>
        <a:ext cx="1273460" cy="1154555"/>
      </dsp:txXfrm>
    </dsp:sp>
    <dsp:sp modelId="{1A67DD61-C20C-404A-AE73-E520FFD29FE1}">
      <dsp:nvSpPr>
        <dsp:cNvPr id="0" name=""/>
        <dsp:cNvSpPr/>
      </dsp:nvSpPr>
      <dsp:spPr>
        <a:xfrm>
          <a:off x="724352" y="1824482"/>
          <a:ext cx="0" cy="1000522"/>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729062EB-FE6F-614A-AA80-4FB737A07469}">
      <dsp:nvSpPr>
        <dsp:cNvPr id="0" name=""/>
        <dsp:cNvSpPr/>
      </dsp:nvSpPr>
      <dsp:spPr>
        <a:xfrm>
          <a:off x="869063" y="2059899"/>
          <a:ext cx="1157691"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1793</a:t>
          </a:r>
        </a:p>
      </dsp:txBody>
      <dsp:txXfrm>
        <a:off x="869063" y="2059899"/>
        <a:ext cx="1157691" cy="665053"/>
      </dsp:txXfrm>
    </dsp:sp>
    <dsp:sp modelId="{0A5E7971-6910-3643-BFE0-24945E675179}">
      <dsp:nvSpPr>
        <dsp:cNvPr id="0" name=""/>
        <dsp:cNvSpPr/>
      </dsp:nvSpPr>
      <dsp:spPr>
        <a:xfrm>
          <a:off x="811179" y="4060943"/>
          <a:ext cx="1273460" cy="1744660"/>
        </a:xfrm>
        <a:prstGeom prst="rect">
          <a:avLst/>
        </a:prstGeom>
        <a:solidFill>
          <a:schemeClr val="accent5">
            <a:tint val="40000"/>
            <a:alpha val="90000"/>
            <a:hueOff val="-962823"/>
            <a:satOff val="-3262"/>
            <a:lumOff val="-418"/>
            <a:alphaOff val="0"/>
          </a:schemeClr>
        </a:solidFill>
        <a:ln w="12700" cap="flat" cmpd="sng" algn="ctr">
          <a:solidFill>
            <a:schemeClr val="accent5">
              <a:tint val="40000"/>
              <a:alpha val="90000"/>
              <a:hueOff val="-962823"/>
              <a:satOff val="-3262"/>
              <a:lumOff val="-4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Les Britanniques et les Espagnols lancent une expédition à Saint-Domingue avec l’appui d’esclaves révoltés. À Saint-Domingue, proclamation de l’abolition.</a:t>
          </a:r>
        </a:p>
      </dsp:txBody>
      <dsp:txXfrm>
        <a:off x="811179" y="4060943"/>
        <a:ext cx="1273460" cy="1744660"/>
      </dsp:txXfrm>
    </dsp:sp>
    <dsp:sp modelId="{76931E15-9285-D540-A953-BEC421E884C5}">
      <dsp:nvSpPr>
        <dsp:cNvPr id="0" name=""/>
        <dsp:cNvSpPr/>
      </dsp:nvSpPr>
      <dsp:spPr>
        <a:xfrm>
          <a:off x="1447909" y="3060421"/>
          <a:ext cx="0" cy="1000522"/>
        </a:xfrm>
        <a:prstGeom prst="line">
          <a:avLst/>
        </a:prstGeom>
        <a:solidFill>
          <a:schemeClr val="accent5">
            <a:hueOff val="-965506"/>
            <a:satOff val="-2488"/>
            <a:lumOff val="-1681"/>
            <a:alphaOff val="0"/>
          </a:schemeClr>
        </a:solidFill>
        <a:ln w="6350" cap="flat" cmpd="sng" algn="ctr">
          <a:solidFill>
            <a:schemeClr val="accent5">
              <a:hueOff val="-965506"/>
              <a:satOff val="-2488"/>
              <a:lumOff val="-1681"/>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B1A5164-913A-DA41-9E91-512B49ACDD60}">
      <dsp:nvSpPr>
        <dsp:cNvPr id="0" name=""/>
        <dsp:cNvSpPr/>
      </dsp:nvSpPr>
      <dsp:spPr>
        <a:xfrm>
          <a:off x="650784"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D63E201-374A-0047-BD47-0C043C1E0B8B}">
      <dsp:nvSpPr>
        <dsp:cNvPr id="0" name=""/>
        <dsp:cNvSpPr/>
      </dsp:nvSpPr>
      <dsp:spPr>
        <a:xfrm>
          <a:off x="1374341"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C25826F-C7CD-B740-870A-CF56A1AEB889}">
      <dsp:nvSpPr>
        <dsp:cNvPr id="0" name=""/>
        <dsp:cNvSpPr/>
      </dsp:nvSpPr>
      <dsp:spPr>
        <a:xfrm>
          <a:off x="1592620" y="3160473"/>
          <a:ext cx="1157691"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1794</a:t>
          </a:r>
        </a:p>
      </dsp:txBody>
      <dsp:txXfrm>
        <a:off x="1592620" y="3160473"/>
        <a:ext cx="1157691" cy="665053"/>
      </dsp:txXfrm>
    </dsp:sp>
    <dsp:sp modelId="{22CEB0BE-426C-774A-937E-242D887B96C8}">
      <dsp:nvSpPr>
        <dsp:cNvPr id="0" name=""/>
        <dsp:cNvSpPr/>
      </dsp:nvSpPr>
      <dsp:spPr>
        <a:xfrm>
          <a:off x="1534736" y="823867"/>
          <a:ext cx="1273460" cy="1000614"/>
        </a:xfrm>
        <a:prstGeom prst="rect">
          <a:avLst/>
        </a:prstGeom>
        <a:solidFill>
          <a:schemeClr val="accent5">
            <a:tint val="40000"/>
            <a:alpha val="90000"/>
            <a:hueOff val="-1925647"/>
            <a:satOff val="-6523"/>
            <a:lumOff val="-837"/>
            <a:alphaOff val="0"/>
          </a:schemeClr>
        </a:solidFill>
        <a:ln w="12700" cap="flat" cmpd="sng" algn="ctr">
          <a:solidFill>
            <a:schemeClr val="accent5">
              <a:tint val="40000"/>
              <a:alpha val="90000"/>
              <a:hueOff val="-1925647"/>
              <a:satOff val="-6523"/>
              <a:lumOff val="-8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4 février</a:t>
          </a:r>
          <a:br>
            <a:rPr lang="en-US" sz="1100" kern="1200"/>
          </a:br>
          <a:r>
            <a:rPr lang="en-US" sz="1100" kern="1200"/>
            <a:t>La Convention nationale ratifie l’émancipation générale.</a:t>
          </a:r>
        </a:p>
      </dsp:txBody>
      <dsp:txXfrm>
        <a:off x="1534736" y="823867"/>
        <a:ext cx="1273460" cy="1000614"/>
      </dsp:txXfrm>
    </dsp:sp>
    <dsp:sp modelId="{76BDFB42-A782-D641-BA36-1A908DA49364}">
      <dsp:nvSpPr>
        <dsp:cNvPr id="0" name=""/>
        <dsp:cNvSpPr/>
      </dsp:nvSpPr>
      <dsp:spPr>
        <a:xfrm>
          <a:off x="2171466" y="1824482"/>
          <a:ext cx="0" cy="1000522"/>
        </a:xfrm>
        <a:prstGeom prst="line">
          <a:avLst/>
        </a:prstGeom>
        <a:solidFill>
          <a:schemeClr val="accent5">
            <a:hueOff val="-1931012"/>
            <a:satOff val="-4977"/>
            <a:lumOff val="-3361"/>
            <a:alphaOff val="0"/>
          </a:schemeClr>
        </a:solidFill>
        <a:ln w="6350" cap="flat" cmpd="sng" algn="ctr">
          <a:solidFill>
            <a:schemeClr val="accent5">
              <a:hueOff val="-1931012"/>
              <a:satOff val="-4977"/>
              <a:lumOff val="-3361"/>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FA08580-60F9-7640-B088-EDABB59506EB}">
      <dsp:nvSpPr>
        <dsp:cNvPr id="0" name=""/>
        <dsp:cNvSpPr/>
      </dsp:nvSpPr>
      <dsp:spPr>
        <a:xfrm>
          <a:off x="2316177" y="2059899"/>
          <a:ext cx="1157691"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1798</a:t>
          </a:r>
        </a:p>
      </dsp:txBody>
      <dsp:txXfrm>
        <a:off x="2316177" y="2059899"/>
        <a:ext cx="1157691" cy="665053"/>
      </dsp:txXfrm>
    </dsp:sp>
    <dsp:sp modelId="{65036162-FB58-CC49-8DFF-DD5FB5DED68D}">
      <dsp:nvSpPr>
        <dsp:cNvPr id="0" name=""/>
        <dsp:cNvSpPr/>
      </dsp:nvSpPr>
      <dsp:spPr>
        <a:xfrm>
          <a:off x="2258293" y="4060943"/>
          <a:ext cx="1273460" cy="1308495"/>
        </a:xfrm>
        <a:prstGeom prst="rect">
          <a:avLst/>
        </a:prstGeom>
        <a:solidFill>
          <a:schemeClr val="accent5">
            <a:tint val="40000"/>
            <a:alpha val="90000"/>
            <a:hueOff val="-2888470"/>
            <a:satOff val="-9785"/>
            <a:lumOff val="-1255"/>
            <a:alphaOff val="0"/>
          </a:schemeClr>
        </a:solidFill>
        <a:ln w="12700" cap="flat" cmpd="sng" algn="ctr">
          <a:solidFill>
            <a:schemeClr val="accent5">
              <a:tint val="40000"/>
              <a:alpha val="90000"/>
              <a:hueOff val="-2888470"/>
              <a:satOff val="-9785"/>
              <a:lumOff val="-12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Toussaint Louverture, nommé chef de l’armée coloniale en 1797, chasse les Britanniques de l’île.</a:t>
          </a:r>
        </a:p>
      </dsp:txBody>
      <dsp:txXfrm>
        <a:off x="2258293" y="4060943"/>
        <a:ext cx="1273460" cy="1308495"/>
      </dsp:txXfrm>
    </dsp:sp>
    <dsp:sp modelId="{09C98392-0579-5F4F-9BB3-053621566060}">
      <dsp:nvSpPr>
        <dsp:cNvPr id="0" name=""/>
        <dsp:cNvSpPr/>
      </dsp:nvSpPr>
      <dsp:spPr>
        <a:xfrm>
          <a:off x="2895023" y="3060421"/>
          <a:ext cx="0" cy="1000522"/>
        </a:xfrm>
        <a:prstGeom prst="line">
          <a:avLst/>
        </a:prstGeom>
        <a:solidFill>
          <a:schemeClr val="accent5">
            <a:hueOff val="-2896518"/>
            <a:satOff val="-7465"/>
            <a:lumOff val="-5042"/>
            <a:alphaOff val="0"/>
          </a:schemeClr>
        </a:solidFill>
        <a:ln w="6350" cap="flat" cmpd="sng" algn="ctr">
          <a:solidFill>
            <a:schemeClr val="accent5">
              <a:hueOff val="-2896518"/>
              <a:satOff val="-7465"/>
              <a:lumOff val="-5042"/>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733518F-BDD9-7E46-B960-4A30B8AEB25B}">
      <dsp:nvSpPr>
        <dsp:cNvPr id="0" name=""/>
        <dsp:cNvSpPr/>
      </dsp:nvSpPr>
      <dsp:spPr>
        <a:xfrm>
          <a:off x="2097898"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641E325-34C9-5D46-BEAF-227C87EF514F}">
      <dsp:nvSpPr>
        <dsp:cNvPr id="0" name=""/>
        <dsp:cNvSpPr/>
      </dsp:nvSpPr>
      <dsp:spPr>
        <a:xfrm>
          <a:off x="2821455"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A13BEAC-4151-B440-BD2F-CB57BF673A92}">
      <dsp:nvSpPr>
        <dsp:cNvPr id="0" name=""/>
        <dsp:cNvSpPr/>
      </dsp:nvSpPr>
      <dsp:spPr>
        <a:xfrm>
          <a:off x="3039734" y="3160473"/>
          <a:ext cx="1157691"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1802</a:t>
          </a:r>
        </a:p>
      </dsp:txBody>
      <dsp:txXfrm>
        <a:off x="3039734" y="3160473"/>
        <a:ext cx="1157691" cy="665053"/>
      </dsp:txXfrm>
    </dsp:sp>
    <dsp:sp modelId="{B5BF5F26-3B19-C44F-BBFE-48BA868234B7}">
      <dsp:nvSpPr>
        <dsp:cNvPr id="0" name=""/>
        <dsp:cNvSpPr/>
      </dsp:nvSpPr>
      <dsp:spPr>
        <a:xfrm>
          <a:off x="2981850" y="515986"/>
          <a:ext cx="1273460" cy="1308495"/>
        </a:xfrm>
        <a:prstGeom prst="rect">
          <a:avLst/>
        </a:prstGeom>
        <a:solidFill>
          <a:schemeClr val="accent5">
            <a:tint val="40000"/>
            <a:alpha val="90000"/>
            <a:hueOff val="-3851293"/>
            <a:satOff val="-13047"/>
            <a:lumOff val="-1673"/>
            <a:alphaOff val="0"/>
          </a:schemeClr>
        </a:solidFill>
        <a:ln w="12700" cap="flat" cmpd="sng" algn="ctr">
          <a:solidFill>
            <a:schemeClr val="accent5">
              <a:tint val="40000"/>
              <a:alpha val="90000"/>
              <a:hueOff val="-3851293"/>
              <a:satOff val="-13047"/>
              <a:lumOff val="-16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Bonaparte lance une expédition à Saint-Domingue pour y rétablir l’esclavage. Toussaint est arrêté et déporté.</a:t>
          </a:r>
        </a:p>
      </dsp:txBody>
      <dsp:txXfrm>
        <a:off x="2981850" y="515986"/>
        <a:ext cx="1273460" cy="1308495"/>
      </dsp:txXfrm>
    </dsp:sp>
    <dsp:sp modelId="{A82A454E-D1BD-8243-8904-5E545546BB5E}">
      <dsp:nvSpPr>
        <dsp:cNvPr id="0" name=""/>
        <dsp:cNvSpPr/>
      </dsp:nvSpPr>
      <dsp:spPr>
        <a:xfrm>
          <a:off x="3618580" y="1824482"/>
          <a:ext cx="0" cy="1000522"/>
        </a:xfrm>
        <a:prstGeom prst="line">
          <a:avLst/>
        </a:prstGeom>
        <a:solidFill>
          <a:schemeClr val="accent5">
            <a:hueOff val="-3862025"/>
            <a:satOff val="-9954"/>
            <a:lumOff val="-6723"/>
            <a:alphaOff val="0"/>
          </a:schemeClr>
        </a:solidFill>
        <a:ln w="6350" cap="flat" cmpd="sng" algn="ctr">
          <a:solidFill>
            <a:schemeClr val="accent5">
              <a:hueOff val="-3862025"/>
              <a:satOff val="-9954"/>
              <a:lumOff val="-6723"/>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C47CD3E-0383-6348-BB05-92D1597761FC}">
      <dsp:nvSpPr>
        <dsp:cNvPr id="0" name=""/>
        <dsp:cNvSpPr/>
      </dsp:nvSpPr>
      <dsp:spPr>
        <a:xfrm>
          <a:off x="3763291" y="2059899"/>
          <a:ext cx="1157691"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1803</a:t>
          </a:r>
        </a:p>
      </dsp:txBody>
      <dsp:txXfrm>
        <a:off x="3763291" y="2059899"/>
        <a:ext cx="1157691" cy="665053"/>
      </dsp:txXfrm>
    </dsp:sp>
    <dsp:sp modelId="{424E83BE-32C8-3C4A-98E5-1F0D85C4BA77}">
      <dsp:nvSpPr>
        <dsp:cNvPr id="0" name=""/>
        <dsp:cNvSpPr/>
      </dsp:nvSpPr>
      <dsp:spPr>
        <a:xfrm>
          <a:off x="3705407" y="4060943"/>
          <a:ext cx="1273460" cy="1308495"/>
        </a:xfrm>
        <a:prstGeom prst="rect">
          <a:avLst/>
        </a:prstGeom>
        <a:solidFill>
          <a:schemeClr val="accent5">
            <a:tint val="40000"/>
            <a:alpha val="90000"/>
            <a:hueOff val="-4814116"/>
            <a:satOff val="-16309"/>
            <a:lumOff val="-2091"/>
            <a:alphaOff val="0"/>
          </a:schemeClr>
        </a:solidFill>
        <a:ln w="12700" cap="flat" cmpd="sng" algn="ctr">
          <a:solidFill>
            <a:schemeClr val="accent5">
              <a:tint val="40000"/>
              <a:alpha val="90000"/>
              <a:hueOff val="-4814116"/>
              <a:satOff val="-16309"/>
              <a:lumOff val="-209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18 novembre</a:t>
          </a:r>
          <a:br>
            <a:rPr lang="en-US" sz="1100" kern="1200"/>
          </a:br>
          <a:r>
            <a:rPr lang="en-US" sz="1100" kern="1200"/>
            <a:t>Bataille de Vertières qui marque la défaite définitive des troupes françaises.</a:t>
          </a:r>
        </a:p>
      </dsp:txBody>
      <dsp:txXfrm>
        <a:off x="3705407" y="4060943"/>
        <a:ext cx="1273460" cy="1308495"/>
      </dsp:txXfrm>
    </dsp:sp>
    <dsp:sp modelId="{C14249D2-A61B-E642-816C-C56CEB1FC4E3}">
      <dsp:nvSpPr>
        <dsp:cNvPr id="0" name=""/>
        <dsp:cNvSpPr/>
      </dsp:nvSpPr>
      <dsp:spPr>
        <a:xfrm>
          <a:off x="4342137" y="3060421"/>
          <a:ext cx="0" cy="1000522"/>
        </a:xfrm>
        <a:prstGeom prst="line">
          <a:avLst/>
        </a:prstGeom>
        <a:solidFill>
          <a:schemeClr val="accent5">
            <a:hueOff val="-4827531"/>
            <a:satOff val="-12442"/>
            <a:lumOff val="-8404"/>
            <a:alphaOff val="0"/>
          </a:schemeClr>
        </a:solidFill>
        <a:ln w="6350" cap="flat" cmpd="sng" algn="ctr">
          <a:solidFill>
            <a:schemeClr val="accent5">
              <a:hueOff val="-4827531"/>
              <a:satOff val="-12442"/>
              <a:lumOff val="-8404"/>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56C82FB-4D20-374C-809A-E38868078434}">
      <dsp:nvSpPr>
        <dsp:cNvPr id="0" name=""/>
        <dsp:cNvSpPr/>
      </dsp:nvSpPr>
      <dsp:spPr>
        <a:xfrm>
          <a:off x="3545012"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0EEE0F3-59F5-954A-A13A-1DCB26ACE9FF}">
      <dsp:nvSpPr>
        <dsp:cNvPr id="0" name=""/>
        <dsp:cNvSpPr/>
      </dsp:nvSpPr>
      <dsp:spPr>
        <a:xfrm>
          <a:off x="4268569"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A74CCDF-43FC-884C-B7C9-EAB53397C174}">
      <dsp:nvSpPr>
        <dsp:cNvPr id="0" name=""/>
        <dsp:cNvSpPr/>
      </dsp:nvSpPr>
      <dsp:spPr>
        <a:xfrm>
          <a:off x="4486849" y="3160473"/>
          <a:ext cx="1157691"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1804</a:t>
          </a:r>
        </a:p>
      </dsp:txBody>
      <dsp:txXfrm>
        <a:off x="4486849" y="3160473"/>
        <a:ext cx="1157691" cy="665053"/>
      </dsp:txXfrm>
    </dsp:sp>
    <dsp:sp modelId="{3912426C-BF6D-7B44-A788-80F332952D26}">
      <dsp:nvSpPr>
        <dsp:cNvPr id="0" name=""/>
        <dsp:cNvSpPr/>
      </dsp:nvSpPr>
      <dsp:spPr>
        <a:xfrm>
          <a:off x="4428964" y="1003465"/>
          <a:ext cx="1273460" cy="821016"/>
        </a:xfrm>
        <a:prstGeom prst="rect">
          <a:avLst/>
        </a:prstGeom>
        <a:solidFill>
          <a:schemeClr val="accent5">
            <a:tint val="40000"/>
            <a:alpha val="90000"/>
            <a:hueOff val="-5776939"/>
            <a:satOff val="-19570"/>
            <a:lumOff val="-2510"/>
            <a:alphaOff val="0"/>
          </a:schemeClr>
        </a:solidFill>
        <a:ln w="12700" cap="flat" cmpd="sng" algn="ctr">
          <a:solidFill>
            <a:schemeClr val="accent5">
              <a:tint val="40000"/>
              <a:alpha val="90000"/>
              <a:hueOff val="-5776939"/>
              <a:satOff val="-19570"/>
              <a:lumOff val="-25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1er </a:t>
          </a:r>
          <a:r>
            <a:rPr lang="en-US" sz="1100" kern="1200" dirty="0" err="1"/>
            <a:t>janvier</a:t>
          </a:r>
          <a:br>
            <a:rPr lang="en-US" sz="1100" kern="1200" dirty="0"/>
          </a:br>
          <a:r>
            <a:rPr lang="en-US" sz="1100" kern="1200" dirty="0" err="1"/>
            <a:t>Indépendance</a:t>
          </a:r>
          <a:r>
            <a:rPr lang="en-US" sz="1100" kern="1200" dirty="0"/>
            <a:t> d’ </a:t>
          </a:r>
          <a:r>
            <a:rPr lang="en-US" sz="1100" kern="1200" dirty="0" err="1"/>
            <a:t>Haïti</a:t>
          </a:r>
          <a:r>
            <a:rPr lang="en-US" sz="1100" kern="1200" dirty="0"/>
            <a:t>.</a:t>
          </a:r>
        </a:p>
      </dsp:txBody>
      <dsp:txXfrm>
        <a:off x="4428964" y="1003465"/>
        <a:ext cx="1273460" cy="821016"/>
      </dsp:txXfrm>
    </dsp:sp>
    <dsp:sp modelId="{21687E42-9211-5942-ACC8-ED3976189B66}">
      <dsp:nvSpPr>
        <dsp:cNvPr id="0" name=""/>
        <dsp:cNvSpPr/>
      </dsp:nvSpPr>
      <dsp:spPr>
        <a:xfrm>
          <a:off x="5065694" y="1824482"/>
          <a:ext cx="0" cy="1000522"/>
        </a:xfrm>
        <a:prstGeom prst="line">
          <a:avLst/>
        </a:prstGeom>
        <a:solidFill>
          <a:schemeClr val="accent5">
            <a:hueOff val="-5793037"/>
            <a:satOff val="-14931"/>
            <a:lumOff val="-10084"/>
            <a:alphaOff val="0"/>
          </a:schemeClr>
        </a:solidFill>
        <a:ln w="6350" cap="flat" cmpd="sng" algn="ctr">
          <a:solidFill>
            <a:schemeClr val="accent5">
              <a:hueOff val="-5793037"/>
              <a:satOff val="-14931"/>
              <a:lumOff val="-10084"/>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DBB6436-2AB3-7648-ABEF-FFA51F9DD1FA}">
      <dsp:nvSpPr>
        <dsp:cNvPr id="0" name=""/>
        <dsp:cNvSpPr/>
      </dsp:nvSpPr>
      <dsp:spPr>
        <a:xfrm>
          <a:off x="5210406" y="2059899"/>
          <a:ext cx="1157691" cy="66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1825</a:t>
          </a:r>
        </a:p>
      </dsp:txBody>
      <dsp:txXfrm>
        <a:off x="5210406" y="2059899"/>
        <a:ext cx="1157691" cy="665053"/>
      </dsp:txXfrm>
    </dsp:sp>
    <dsp:sp modelId="{ECE2B34C-05D3-8048-94B7-3D19E1057074}">
      <dsp:nvSpPr>
        <dsp:cNvPr id="0" name=""/>
        <dsp:cNvSpPr/>
      </dsp:nvSpPr>
      <dsp:spPr>
        <a:xfrm>
          <a:off x="5152521" y="4060943"/>
          <a:ext cx="1273460" cy="130849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Une expédition de Charles X impose à Haïti le remboursement d’une dette visant à satisfaire les anciens planteurs.</a:t>
          </a:r>
        </a:p>
      </dsp:txBody>
      <dsp:txXfrm>
        <a:off x="5152521" y="4060943"/>
        <a:ext cx="1273460" cy="1308495"/>
      </dsp:txXfrm>
    </dsp:sp>
    <dsp:sp modelId="{7F45877E-56A6-FE42-B3A4-217A3E34EBB2}">
      <dsp:nvSpPr>
        <dsp:cNvPr id="0" name=""/>
        <dsp:cNvSpPr/>
      </dsp:nvSpPr>
      <dsp:spPr>
        <a:xfrm>
          <a:off x="5789251" y="3060421"/>
          <a:ext cx="0" cy="1000522"/>
        </a:xfrm>
        <a:prstGeom prst="line">
          <a:avLst/>
        </a:prstGeom>
        <a:solidFill>
          <a:schemeClr val="accent5">
            <a:hueOff val="-6758543"/>
            <a:satOff val="-17419"/>
            <a:lumOff val="-11765"/>
            <a:alphaOff val="0"/>
          </a:schemeClr>
        </a:solidFill>
        <a:ln w="6350" cap="flat" cmpd="sng" algn="ctr">
          <a:solidFill>
            <a:schemeClr val="accent5">
              <a:hueOff val="-6758543"/>
              <a:satOff val="-17419"/>
              <a:lumOff val="-11765"/>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5DC8FE61-F11D-6E4B-90C1-AE60BAF36B6C}">
      <dsp:nvSpPr>
        <dsp:cNvPr id="0" name=""/>
        <dsp:cNvSpPr/>
      </dsp:nvSpPr>
      <dsp:spPr>
        <a:xfrm>
          <a:off x="4992126"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081B98B-A9AC-4444-9D98-3AE44E90E560}">
      <dsp:nvSpPr>
        <dsp:cNvPr id="0" name=""/>
        <dsp:cNvSpPr/>
      </dsp:nvSpPr>
      <dsp:spPr>
        <a:xfrm>
          <a:off x="5715683" y="2869145"/>
          <a:ext cx="147135" cy="1471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4F2C58-8378-DF48-BCD7-4E58208E1F35}" type="datetimeFigureOut">
              <a:rPr lang="fr-FR" smtClean="0"/>
              <a:t>01/12/2025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21EF29-AC4E-394A-8C3C-BF2D5D14C978}" type="slidenum">
              <a:rPr lang="fr-FR" smtClean="0"/>
              <a:t>‹N°›</a:t>
            </a:fld>
            <a:endParaRPr lang="fr-FR"/>
          </a:p>
        </p:txBody>
      </p:sp>
    </p:spTree>
    <p:extLst>
      <p:ext uri="{BB962C8B-B14F-4D97-AF65-F5344CB8AC3E}">
        <p14:creationId xmlns:p14="http://schemas.microsoft.com/office/powerpoint/2010/main" val="3123792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Great Caribbean in 1834</a:t>
            </a:r>
          </a:p>
        </p:txBody>
      </p:sp>
      <p:sp>
        <p:nvSpPr>
          <p:cNvPr id="4" name="Espace réservé du numéro de diapositive 3"/>
          <p:cNvSpPr>
            <a:spLocks noGrp="1"/>
          </p:cNvSpPr>
          <p:nvPr>
            <p:ph type="sldNum" sz="quarter" idx="5"/>
          </p:nvPr>
        </p:nvSpPr>
        <p:spPr/>
        <p:txBody>
          <a:bodyPr/>
          <a:lstStyle/>
          <a:p>
            <a:fld id="{47E5EFC0-101B-6740-939C-DB774C41AA13}" type="slidenum">
              <a:rPr lang="fr-FR" smtClean="0"/>
              <a:t>2</a:t>
            </a:fld>
            <a:endParaRPr lang="fr-FR"/>
          </a:p>
        </p:txBody>
      </p:sp>
    </p:spTree>
    <p:extLst>
      <p:ext uri="{BB962C8B-B14F-4D97-AF65-F5344CB8AC3E}">
        <p14:creationId xmlns:p14="http://schemas.microsoft.com/office/powerpoint/2010/main" val="2638743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err="1"/>
              <a:t>Legend</a:t>
            </a:r>
            <a:r>
              <a:rPr lang="fr-FR" b="1" dirty="0"/>
              <a:t>: </a:t>
            </a:r>
            <a:r>
              <a:rPr lang="fr-FR" b="1" dirty="0" err="1"/>
              <a:t>Photoby</a:t>
            </a:r>
            <a:r>
              <a:rPr lang="fr-FR" b="1" dirty="0"/>
              <a:t> Carol M. Highsmith, Savannah, </a:t>
            </a:r>
            <a:r>
              <a:rPr lang="fr-FR" b="1" dirty="0" err="1"/>
              <a:t>Georgia's</a:t>
            </a:r>
            <a:r>
              <a:rPr lang="fr-FR" b="1" dirty="0"/>
              <a:t>, </a:t>
            </a:r>
            <a:r>
              <a:rPr lang="fr-FR" b="1" dirty="0" err="1"/>
              <a:t>Haitian</a:t>
            </a:r>
            <a:r>
              <a:rPr lang="fr-FR" b="1" dirty="0"/>
              <a:t> Monument on Franklin Square, </a:t>
            </a:r>
            <a:r>
              <a:rPr lang="fr-FR" b="1" dirty="0" err="1"/>
              <a:t>which</a:t>
            </a:r>
            <a:r>
              <a:rPr lang="fr-FR" b="1" dirty="0"/>
              <a:t> </a:t>
            </a:r>
            <a:r>
              <a:rPr lang="fr-FR" b="1" dirty="0" err="1"/>
              <a:t>commemorates</a:t>
            </a:r>
            <a:r>
              <a:rPr lang="fr-FR" b="1" dirty="0"/>
              <a:t> the contribution of the Chasseurs-Volontaires de Saint-Domingue to the </a:t>
            </a:r>
            <a:r>
              <a:rPr lang="fr-FR" b="1" dirty="0" err="1"/>
              <a:t>fight</a:t>
            </a:r>
            <a:r>
              <a:rPr lang="fr-FR" b="1" dirty="0"/>
              <a:t> for an </a:t>
            </a:r>
            <a:r>
              <a:rPr lang="fr-FR" b="1" dirty="0" err="1"/>
              <a:t>independent</a:t>
            </a:r>
            <a:r>
              <a:rPr lang="fr-FR" b="1" dirty="0"/>
              <a:t> </a:t>
            </a:r>
            <a:r>
              <a:rPr lang="fr-FR" b="1" dirty="0" err="1"/>
              <a:t>America</a:t>
            </a:r>
            <a:r>
              <a:rPr lang="fr-FR" b="1" dirty="0"/>
              <a:t>, https://</a:t>
            </a:r>
            <a:r>
              <a:rPr lang="fr-FR" b="1" dirty="0" err="1"/>
              <a:t>www.loc.gov</a:t>
            </a:r>
            <a:r>
              <a:rPr lang="fr-FR" b="1" dirty="0"/>
              <a:t>/</a:t>
            </a:r>
            <a:r>
              <a:rPr lang="fr-FR" b="1" dirty="0" err="1"/>
              <a:t>pictures</a:t>
            </a:r>
            <a:r>
              <a:rPr lang="fr-FR" b="1" dirty="0"/>
              <a:t>/item/2017880481/</a:t>
            </a:r>
          </a:p>
          <a:p>
            <a:endParaRPr lang="fr-FR" dirty="0"/>
          </a:p>
        </p:txBody>
      </p:sp>
      <p:sp>
        <p:nvSpPr>
          <p:cNvPr id="4" name="Espace réservé du numéro de diapositive 3"/>
          <p:cNvSpPr>
            <a:spLocks noGrp="1"/>
          </p:cNvSpPr>
          <p:nvPr>
            <p:ph type="sldNum" sz="quarter" idx="5"/>
          </p:nvPr>
        </p:nvSpPr>
        <p:spPr/>
        <p:txBody>
          <a:bodyPr/>
          <a:lstStyle/>
          <a:p>
            <a:fld id="{F821EF29-AC4E-394A-8C3C-BF2D5D14C978}" type="slidenum">
              <a:rPr lang="fr-FR" smtClean="0"/>
              <a:t>20</a:t>
            </a:fld>
            <a:endParaRPr lang="fr-FR"/>
          </a:p>
        </p:txBody>
      </p:sp>
    </p:spTree>
    <p:extLst>
      <p:ext uri="{BB962C8B-B14F-4D97-AF65-F5344CB8AC3E}">
        <p14:creationId xmlns:p14="http://schemas.microsoft.com/office/powerpoint/2010/main" val="705711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 </a:t>
            </a:r>
            <a:r>
              <a:rPr lang="fr-FR" dirty="0" err="1"/>
              <a:t>Chapuy</a:t>
            </a:r>
            <a:r>
              <a:rPr lang="fr-FR" dirty="0"/>
              <a:t> et </a:t>
            </a:r>
            <a:r>
              <a:rPr lang="fr-FR" dirty="0" err="1"/>
              <a:t>Boquet</a:t>
            </a:r>
            <a:r>
              <a:rPr lang="fr-FR" dirty="0"/>
              <a:t>, fin XVIIIe, BNF, Musée d’Aquitaine</a:t>
            </a:r>
          </a:p>
        </p:txBody>
      </p:sp>
      <p:sp>
        <p:nvSpPr>
          <p:cNvPr id="4" name="Espace réservé du numéro de diapositive 3"/>
          <p:cNvSpPr>
            <a:spLocks noGrp="1"/>
          </p:cNvSpPr>
          <p:nvPr>
            <p:ph type="sldNum" sz="quarter" idx="5"/>
          </p:nvPr>
        </p:nvSpPr>
        <p:spPr/>
        <p:txBody>
          <a:bodyPr/>
          <a:lstStyle/>
          <a:p>
            <a:fld id="{F821EF29-AC4E-394A-8C3C-BF2D5D14C978}" type="slidenum">
              <a:rPr lang="fr-FR" smtClean="0"/>
              <a:t>23</a:t>
            </a:fld>
            <a:endParaRPr lang="fr-FR"/>
          </a:p>
        </p:txBody>
      </p:sp>
    </p:spTree>
    <p:extLst>
      <p:ext uri="{BB962C8B-B14F-4D97-AF65-F5344CB8AC3E}">
        <p14:creationId xmlns:p14="http://schemas.microsoft.com/office/powerpoint/2010/main" val="1456884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a:solidFill>
                  <a:schemeClr val="tx1"/>
                </a:solidFill>
                <a:effectLst/>
                <a:latin typeface="+mn-lt"/>
                <a:ea typeface="+mn-ea"/>
                <a:cs typeface="+mn-cs"/>
              </a:rPr>
              <a:t>Estampe "Les Mortels sont égaux, ce n'est pas la naissance c'est la seule vertu qui fait la différence", Paris, 1794. Scène allégorique réalisée après le décret de suppression de l'esclavage aux colonies le 4 février 1794 et faisant référence à la Déclaration des droits de l'homme et du citoyen de 1789. L'image a appartenu au collectionneur Carl de </a:t>
            </a:r>
            <a:r>
              <a:rPr lang="fr-FR" sz="1200" b="0" i="0" kern="1200" dirty="0" err="1">
                <a:solidFill>
                  <a:schemeClr val="tx1"/>
                </a:solidFill>
                <a:effectLst/>
                <a:latin typeface="+mn-lt"/>
                <a:ea typeface="+mn-ea"/>
                <a:cs typeface="+mn-cs"/>
              </a:rPr>
              <a:t>Vinck</a:t>
            </a:r>
            <a:r>
              <a:rPr lang="fr-FR" sz="1200" b="0" i="0" kern="1200" dirty="0">
                <a:solidFill>
                  <a:schemeClr val="tx1"/>
                </a:solidFill>
                <a:effectLst/>
                <a:latin typeface="+mn-lt"/>
                <a:ea typeface="+mn-ea"/>
                <a:cs typeface="+mn-cs"/>
              </a:rPr>
              <a:t>, (1859-1931 ). Recueil. Collection de </a:t>
            </a:r>
            <a:r>
              <a:rPr lang="fr-FR" sz="1200" b="0" i="0" kern="1200" dirty="0" err="1">
                <a:solidFill>
                  <a:schemeClr val="tx1"/>
                </a:solidFill>
                <a:effectLst/>
                <a:latin typeface="+mn-lt"/>
                <a:ea typeface="+mn-ea"/>
                <a:cs typeface="+mn-cs"/>
              </a:rPr>
              <a:t>Vinck</a:t>
            </a:r>
            <a:r>
              <a:rPr lang="fr-FR" sz="1200" b="0" i="0" kern="1200" dirty="0">
                <a:solidFill>
                  <a:schemeClr val="tx1"/>
                </a:solidFill>
                <a:effectLst/>
                <a:latin typeface="+mn-lt"/>
                <a:ea typeface="+mn-ea"/>
                <a:cs typeface="+mn-cs"/>
              </a:rPr>
              <a:t>. Un siècle d'histoire de France par l'estampe, 1770-1870. Vol. 44 (pièces 5943-6108)</a:t>
            </a:r>
            <a:endParaRPr lang="fr-FR" dirty="0"/>
          </a:p>
        </p:txBody>
      </p:sp>
      <p:sp>
        <p:nvSpPr>
          <p:cNvPr id="4" name="Espace réservé du numéro de diapositive 3"/>
          <p:cNvSpPr>
            <a:spLocks noGrp="1"/>
          </p:cNvSpPr>
          <p:nvPr>
            <p:ph type="sldNum" sz="quarter" idx="5"/>
          </p:nvPr>
        </p:nvSpPr>
        <p:spPr/>
        <p:txBody>
          <a:bodyPr/>
          <a:lstStyle/>
          <a:p>
            <a:fld id="{F821EF29-AC4E-394A-8C3C-BF2D5D14C978}" type="slidenum">
              <a:rPr lang="fr-FR" smtClean="0"/>
              <a:t>24</a:t>
            </a:fld>
            <a:endParaRPr lang="fr-FR"/>
          </a:p>
        </p:txBody>
      </p:sp>
    </p:spTree>
    <p:extLst>
      <p:ext uri="{BB962C8B-B14F-4D97-AF65-F5344CB8AC3E}">
        <p14:creationId xmlns:p14="http://schemas.microsoft.com/office/powerpoint/2010/main" val="712506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EFCC88-7821-8848-A636-536A553ED9B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30388F1-E45E-FC45-9A70-62718E9B5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0CE8002-68C3-2E47-8D61-EE4751A71808}"/>
              </a:ext>
            </a:extLst>
          </p:cNvPr>
          <p:cNvSpPr>
            <a:spLocks noGrp="1"/>
          </p:cNvSpPr>
          <p:nvPr>
            <p:ph type="dt" sz="half" idx="10"/>
          </p:nvPr>
        </p:nvSpPr>
        <p:spPr/>
        <p:txBody>
          <a:bodyPr/>
          <a:lstStyle/>
          <a:p>
            <a:fld id="{3E351432-7428-EB4D-B9A3-E11F9F8E9223}" type="datetimeFigureOut">
              <a:rPr lang="fr-FR" smtClean="0"/>
              <a:t>01/12/2025</a:t>
            </a:fld>
            <a:endParaRPr lang="fr-FR"/>
          </a:p>
        </p:txBody>
      </p:sp>
      <p:sp>
        <p:nvSpPr>
          <p:cNvPr id="5" name="Espace réservé du pied de page 4">
            <a:extLst>
              <a:ext uri="{FF2B5EF4-FFF2-40B4-BE49-F238E27FC236}">
                <a16:creationId xmlns:a16="http://schemas.microsoft.com/office/drawing/2014/main" id="{2E2D0299-9F84-E640-814B-C6D69B7B1B4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3253635-7250-3146-9EBC-FF97FDC49E13}"/>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1714049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263229-4B98-8940-BAE5-68DAC36936A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6E48ADA-F966-EF43-A820-7D63B8D437F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92652BC-2173-FE4B-969A-049655496ED3}"/>
              </a:ext>
            </a:extLst>
          </p:cNvPr>
          <p:cNvSpPr>
            <a:spLocks noGrp="1"/>
          </p:cNvSpPr>
          <p:nvPr>
            <p:ph type="dt" sz="half" idx="10"/>
          </p:nvPr>
        </p:nvSpPr>
        <p:spPr/>
        <p:txBody>
          <a:bodyPr/>
          <a:lstStyle/>
          <a:p>
            <a:fld id="{3E351432-7428-EB4D-B9A3-E11F9F8E9223}" type="datetimeFigureOut">
              <a:rPr lang="fr-FR" smtClean="0"/>
              <a:t>01/12/2025</a:t>
            </a:fld>
            <a:endParaRPr lang="fr-FR"/>
          </a:p>
        </p:txBody>
      </p:sp>
      <p:sp>
        <p:nvSpPr>
          <p:cNvPr id="5" name="Espace réservé du pied de page 4">
            <a:extLst>
              <a:ext uri="{FF2B5EF4-FFF2-40B4-BE49-F238E27FC236}">
                <a16:creationId xmlns:a16="http://schemas.microsoft.com/office/drawing/2014/main" id="{D95D8E00-C6D2-584F-BB59-B74E29360AA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27086EA-A016-F64B-8D60-BF64B8280586}"/>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153550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D38BC62-88A4-AF41-BB27-FFA1C830B2E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4C98A08-29E7-D54A-8217-7979E9C9A86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09F996C-675B-9F4F-945A-C86915EF265C}"/>
              </a:ext>
            </a:extLst>
          </p:cNvPr>
          <p:cNvSpPr>
            <a:spLocks noGrp="1"/>
          </p:cNvSpPr>
          <p:nvPr>
            <p:ph type="dt" sz="half" idx="10"/>
          </p:nvPr>
        </p:nvSpPr>
        <p:spPr/>
        <p:txBody>
          <a:bodyPr/>
          <a:lstStyle/>
          <a:p>
            <a:fld id="{3E351432-7428-EB4D-B9A3-E11F9F8E9223}" type="datetimeFigureOut">
              <a:rPr lang="fr-FR" smtClean="0"/>
              <a:t>01/12/2025</a:t>
            </a:fld>
            <a:endParaRPr lang="fr-FR"/>
          </a:p>
        </p:txBody>
      </p:sp>
      <p:sp>
        <p:nvSpPr>
          <p:cNvPr id="5" name="Espace réservé du pied de page 4">
            <a:extLst>
              <a:ext uri="{FF2B5EF4-FFF2-40B4-BE49-F238E27FC236}">
                <a16:creationId xmlns:a16="http://schemas.microsoft.com/office/drawing/2014/main" id="{78D69378-332B-E141-94D2-0460ED418D8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41A9E8-0228-7C4B-AA63-23338F52F673}"/>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1330457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208D5D-72BA-A547-BE2D-0F404950DE8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3821F5E-995D-814B-83DC-C75BB708C93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53FACE0-6115-9E47-9CD8-FF090295FE6E}"/>
              </a:ext>
            </a:extLst>
          </p:cNvPr>
          <p:cNvSpPr>
            <a:spLocks noGrp="1"/>
          </p:cNvSpPr>
          <p:nvPr>
            <p:ph type="dt" sz="half" idx="10"/>
          </p:nvPr>
        </p:nvSpPr>
        <p:spPr/>
        <p:txBody>
          <a:bodyPr/>
          <a:lstStyle/>
          <a:p>
            <a:fld id="{3E351432-7428-EB4D-B9A3-E11F9F8E9223}" type="datetimeFigureOut">
              <a:rPr lang="fr-FR" smtClean="0"/>
              <a:t>01/12/2025</a:t>
            </a:fld>
            <a:endParaRPr lang="fr-FR"/>
          </a:p>
        </p:txBody>
      </p:sp>
      <p:sp>
        <p:nvSpPr>
          <p:cNvPr id="5" name="Espace réservé du pied de page 4">
            <a:extLst>
              <a:ext uri="{FF2B5EF4-FFF2-40B4-BE49-F238E27FC236}">
                <a16:creationId xmlns:a16="http://schemas.microsoft.com/office/drawing/2014/main" id="{BDF1B89E-F102-8A45-9000-53A1BA84F44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96D7A9C-84B4-354D-8CCE-72FADBC7BE3F}"/>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4236677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B0A2F5-1EDD-C14D-BE8B-561D9E16A8B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BCFEF02-4BC1-0849-AB74-4A00854741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0B269CB-9D3E-1845-8B80-CC0546C73A00}"/>
              </a:ext>
            </a:extLst>
          </p:cNvPr>
          <p:cNvSpPr>
            <a:spLocks noGrp="1"/>
          </p:cNvSpPr>
          <p:nvPr>
            <p:ph type="dt" sz="half" idx="10"/>
          </p:nvPr>
        </p:nvSpPr>
        <p:spPr/>
        <p:txBody>
          <a:bodyPr/>
          <a:lstStyle/>
          <a:p>
            <a:fld id="{3E351432-7428-EB4D-B9A3-E11F9F8E9223}" type="datetimeFigureOut">
              <a:rPr lang="fr-FR" smtClean="0"/>
              <a:t>01/12/2025</a:t>
            </a:fld>
            <a:endParaRPr lang="fr-FR"/>
          </a:p>
        </p:txBody>
      </p:sp>
      <p:sp>
        <p:nvSpPr>
          <p:cNvPr id="5" name="Espace réservé du pied de page 4">
            <a:extLst>
              <a:ext uri="{FF2B5EF4-FFF2-40B4-BE49-F238E27FC236}">
                <a16:creationId xmlns:a16="http://schemas.microsoft.com/office/drawing/2014/main" id="{1C994623-37AA-D34E-8323-F44C082EF8C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6641BA-2A5D-7749-9D73-827BC612E40A}"/>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4035380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72ED7B-12DB-AF44-9F65-BE9EF24F6E7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BCA16D2-78CF-6144-BBCB-9A6F7A26D57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3F76786-5F7E-9B4A-8592-558819B7BB2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079F01F-793A-B348-87DE-A299B9F3F713}"/>
              </a:ext>
            </a:extLst>
          </p:cNvPr>
          <p:cNvSpPr>
            <a:spLocks noGrp="1"/>
          </p:cNvSpPr>
          <p:nvPr>
            <p:ph type="dt" sz="half" idx="10"/>
          </p:nvPr>
        </p:nvSpPr>
        <p:spPr/>
        <p:txBody>
          <a:bodyPr/>
          <a:lstStyle/>
          <a:p>
            <a:fld id="{3E351432-7428-EB4D-B9A3-E11F9F8E9223}" type="datetimeFigureOut">
              <a:rPr lang="fr-FR" smtClean="0"/>
              <a:t>01/12/2025</a:t>
            </a:fld>
            <a:endParaRPr lang="fr-FR"/>
          </a:p>
        </p:txBody>
      </p:sp>
      <p:sp>
        <p:nvSpPr>
          <p:cNvPr id="6" name="Espace réservé du pied de page 5">
            <a:extLst>
              <a:ext uri="{FF2B5EF4-FFF2-40B4-BE49-F238E27FC236}">
                <a16:creationId xmlns:a16="http://schemas.microsoft.com/office/drawing/2014/main" id="{5C9DA4B7-C02D-894F-B07C-476887119F1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8427478-9AF8-7847-9B29-7692639BD5E2}"/>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1141581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75D73C-2F75-5F40-BBA8-7A98D8D0BFC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C510D43-CE43-2B41-9273-484F16490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3477D8D-A579-444F-9227-E3682FF552A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0D64B4A-E626-A144-A20B-96972AEB1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D715994-7070-994A-B96C-3395DED5DA2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D4EC0D0-27F1-7A40-8A40-52CC8FBB26E4}"/>
              </a:ext>
            </a:extLst>
          </p:cNvPr>
          <p:cNvSpPr>
            <a:spLocks noGrp="1"/>
          </p:cNvSpPr>
          <p:nvPr>
            <p:ph type="dt" sz="half" idx="10"/>
          </p:nvPr>
        </p:nvSpPr>
        <p:spPr/>
        <p:txBody>
          <a:bodyPr/>
          <a:lstStyle/>
          <a:p>
            <a:fld id="{3E351432-7428-EB4D-B9A3-E11F9F8E9223}" type="datetimeFigureOut">
              <a:rPr lang="fr-FR" smtClean="0"/>
              <a:t>01/12/2025</a:t>
            </a:fld>
            <a:endParaRPr lang="fr-FR"/>
          </a:p>
        </p:txBody>
      </p:sp>
      <p:sp>
        <p:nvSpPr>
          <p:cNvPr id="8" name="Espace réservé du pied de page 7">
            <a:extLst>
              <a:ext uri="{FF2B5EF4-FFF2-40B4-BE49-F238E27FC236}">
                <a16:creationId xmlns:a16="http://schemas.microsoft.com/office/drawing/2014/main" id="{B863850C-BA6E-2D48-95A2-271FF305E39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02DF4CD-32A3-684F-AC77-6D32445D10BF}"/>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52543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981BAA-23E1-E640-97F8-7BC5A5E0F42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41ECA72-FD23-0F4D-9577-591E9A0D0D04}"/>
              </a:ext>
            </a:extLst>
          </p:cNvPr>
          <p:cNvSpPr>
            <a:spLocks noGrp="1"/>
          </p:cNvSpPr>
          <p:nvPr>
            <p:ph type="dt" sz="half" idx="10"/>
          </p:nvPr>
        </p:nvSpPr>
        <p:spPr/>
        <p:txBody>
          <a:bodyPr/>
          <a:lstStyle/>
          <a:p>
            <a:fld id="{3E351432-7428-EB4D-B9A3-E11F9F8E9223}" type="datetimeFigureOut">
              <a:rPr lang="fr-FR" smtClean="0"/>
              <a:t>01/12/2025</a:t>
            </a:fld>
            <a:endParaRPr lang="fr-FR"/>
          </a:p>
        </p:txBody>
      </p:sp>
      <p:sp>
        <p:nvSpPr>
          <p:cNvPr id="4" name="Espace réservé du pied de page 3">
            <a:extLst>
              <a:ext uri="{FF2B5EF4-FFF2-40B4-BE49-F238E27FC236}">
                <a16:creationId xmlns:a16="http://schemas.microsoft.com/office/drawing/2014/main" id="{0F001B60-BF94-754E-83E5-13E59D0B277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9A8C034-D8C0-F947-B67C-1250E4A6FD35}"/>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4187731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C9C4F22-DB86-8D4B-B78C-50291F29F697}"/>
              </a:ext>
            </a:extLst>
          </p:cNvPr>
          <p:cNvSpPr>
            <a:spLocks noGrp="1"/>
          </p:cNvSpPr>
          <p:nvPr>
            <p:ph type="dt" sz="half" idx="10"/>
          </p:nvPr>
        </p:nvSpPr>
        <p:spPr/>
        <p:txBody>
          <a:bodyPr/>
          <a:lstStyle/>
          <a:p>
            <a:fld id="{3E351432-7428-EB4D-B9A3-E11F9F8E9223}" type="datetimeFigureOut">
              <a:rPr lang="fr-FR" smtClean="0"/>
              <a:t>01/12/2025</a:t>
            </a:fld>
            <a:endParaRPr lang="fr-FR"/>
          </a:p>
        </p:txBody>
      </p:sp>
      <p:sp>
        <p:nvSpPr>
          <p:cNvPr id="3" name="Espace réservé du pied de page 2">
            <a:extLst>
              <a:ext uri="{FF2B5EF4-FFF2-40B4-BE49-F238E27FC236}">
                <a16:creationId xmlns:a16="http://schemas.microsoft.com/office/drawing/2014/main" id="{633CD89D-83A4-9E49-910F-70F846B042E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3865C20-2AAF-8443-8D62-A2746D600BE9}"/>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4136116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F37BA0-82E6-0E4E-A6D3-5A6AE9FF41A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9FE98FF-7C63-494D-8509-341A262B3F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1B0FB09-9701-D442-BF8A-93CCE3316B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658229B-C5FD-CE4A-9280-A7F40C5B99A2}"/>
              </a:ext>
            </a:extLst>
          </p:cNvPr>
          <p:cNvSpPr>
            <a:spLocks noGrp="1"/>
          </p:cNvSpPr>
          <p:nvPr>
            <p:ph type="dt" sz="half" idx="10"/>
          </p:nvPr>
        </p:nvSpPr>
        <p:spPr/>
        <p:txBody>
          <a:bodyPr/>
          <a:lstStyle/>
          <a:p>
            <a:fld id="{3E351432-7428-EB4D-B9A3-E11F9F8E9223}" type="datetimeFigureOut">
              <a:rPr lang="fr-FR" smtClean="0"/>
              <a:t>01/12/2025</a:t>
            </a:fld>
            <a:endParaRPr lang="fr-FR"/>
          </a:p>
        </p:txBody>
      </p:sp>
      <p:sp>
        <p:nvSpPr>
          <p:cNvPr id="6" name="Espace réservé du pied de page 5">
            <a:extLst>
              <a:ext uri="{FF2B5EF4-FFF2-40B4-BE49-F238E27FC236}">
                <a16:creationId xmlns:a16="http://schemas.microsoft.com/office/drawing/2014/main" id="{F9341D78-6735-354D-9A2E-081FE0E9CAB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9C16E16-C934-9441-9401-F57E65DD3597}"/>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1803653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800EDD-37B2-C84C-8E6B-EF8532AC232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EB17A77-9125-2F41-B59D-DCEC2F384A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D9ED538-6452-2545-BF71-DA336D1728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BFF3BAB-DD26-7A4C-AA70-34E18C77364A}"/>
              </a:ext>
            </a:extLst>
          </p:cNvPr>
          <p:cNvSpPr>
            <a:spLocks noGrp="1"/>
          </p:cNvSpPr>
          <p:nvPr>
            <p:ph type="dt" sz="half" idx="10"/>
          </p:nvPr>
        </p:nvSpPr>
        <p:spPr/>
        <p:txBody>
          <a:bodyPr/>
          <a:lstStyle/>
          <a:p>
            <a:fld id="{3E351432-7428-EB4D-B9A3-E11F9F8E9223}" type="datetimeFigureOut">
              <a:rPr lang="fr-FR" smtClean="0"/>
              <a:t>01/12/2025</a:t>
            </a:fld>
            <a:endParaRPr lang="fr-FR"/>
          </a:p>
        </p:txBody>
      </p:sp>
      <p:sp>
        <p:nvSpPr>
          <p:cNvPr id="6" name="Espace réservé du pied de page 5">
            <a:extLst>
              <a:ext uri="{FF2B5EF4-FFF2-40B4-BE49-F238E27FC236}">
                <a16:creationId xmlns:a16="http://schemas.microsoft.com/office/drawing/2014/main" id="{124F18CF-8029-3244-8D00-8F5FDCED582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BDF030C-2739-C14F-A3F3-C3E5BED453B0}"/>
              </a:ext>
            </a:extLst>
          </p:cNvPr>
          <p:cNvSpPr>
            <a:spLocks noGrp="1"/>
          </p:cNvSpPr>
          <p:nvPr>
            <p:ph type="sldNum" sz="quarter" idx="12"/>
          </p:nvPr>
        </p:nvSpPr>
        <p:spPr/>
        <p:txBody>
          <a:bodyPr/>
          <a:lstStyle/>
          <a:p>
            <a:fld id="{30D35FB8-0888-884E-8B6C-B2A15AB69F0F}" type="slidenum">
              <a:rPr lang="fr-FR" smtClean="0"/>
              <a:t>‹N°›</a:t>
            </a:fld>
            <a:endParaRPr lang="fr-FR"/>
          </a:p>
        </p:txBody>
      </p:sp>
    </p:spTree>
    <p:extLst>
      <p:ext uri="{BB962C8B-B14F-4D97-AF65-F5344CB8AC3E}">
        <p14:creationId xmlns:p14="http://schemas.microsoft.com/office/powerpoint/2010/main" val="1656161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F77829C-39BA-6C45-8904-17B992BD2D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4E1A222-0952-B140-B6E7-5BEF1F824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7CFCCA9-91F6-D84C-B3DD-13ABDFE84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351432-7428-EB4D-B9A3-E11F9F8E9223}" type="datetimeFigureOut">
              <a:rPr lang="fr-FR" smtClean="0"/>
              <a:t>01/12/2025</a:t>
            </a:fld>
            <a:endParaRPr lang="fr-FR"/>
          </a:p>
        </p:txBody>
      </p:sp>
      <p:sp>
        <p:nvSpPr>
          <p:cNvPr id="5" name="Espace réservé du pied de page 4">
            <a:extLst>
              <a:ext uri="{FF2B5EF4-FFF2-40B4-BE49-F238E27FC236}">
                <a16:creationId xmlns:a16="http://schemas.microsoft.com/office/drawing/2014/main" id="{6E0072B6-E2CE-AE41-BE7F-9DEEF3DB2D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0504B9B-B01A-5F45-8519-850803C64B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D35FB8-0888-884E-8B6C-B2A15AB69F0F}" type="slidenum">
              <a:rPr lang="fr-FR" smtClean="0"/>
              <a:t>‹N°›</a:t>
            </a:fld>
            <a:endParaRPr lang="fr-FR"/>
          </a:p>
        </p:txBody>
      </p:sp>
    </p:spTree>
    <p:extLst>
      <p:ext uri="{BB962C8B-B14F-4D97-AF65-F5344CB8AC3E}">
        <p14:creationId xmlns:p14="http://schemas.microsoft.com/office/powerpoint/2010/main" val="1394928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memoire-esclavage.org/sites/default/files/2025-03/Note%20de%20la%20FME%20n4%20La%20double%20dette%20d%27Haiti%20web.pdf" TargetMode="Externa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hyperlink" Target="https://haitidoi.com/" TargetMode="External"/><Relationship Id="rId2" Type="http://schemas.openxmlformats.org/officeDocument/2006/relationships/hyperlink" Target="https://juliagaffield.co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2D2EB5-AAF1-B14F-81A8-515F98807358}"/>
              </a:ext>
            </a:extLst>
          </p:cNvPr>
          <p:cNvSpPr>
            <a:spLocks noGrp="1"/>
          </p:cNvSpPr>
          <p:nvPr>
            <p:ph type="ctrTitle"/>
          </p:nvPr>
        </p:nvSpPr>
        <p:spPr/>
        <p:txBody>
          <a:bodyPr>
            <a:normAutofit/>
          </a:bodyPr>
          <a:lstStyle/>
          <a:p>
            <a:r>
              <a:rPr lang="fr-FR" sz="4000" b="1">
                <a:latin typeface="Garamond" panose="02020404030301010803" pitchFamily="18" charset="0"/>
              </a:rPr>
              <a:t>Révolution à Saint-Domingue : </a:t>
            </a:r>
            <a:br>
              <a:rPr lang="fr-FR" sz="4000" b="1">
                <a:latin typeface="Garamond" panose="02020404030301010803" pitchFamily="18" charset="0"/>
              </a:rPr>
            </a:br>
            <a:r>
              <a:rPr lang="fr-FR" sz="4000" b="1">
                <a:latin typeface="Garamond" panose="02020404030301010803" pitchFamily="18" charset="0"/>
              </a:rPr>
              <a:t>une histoire englobante</a:t>
            </a:r>
            <a:br>
              <a:rPr lang="fr-FR" sz="4000">
                <a:latin typeface="Garamond" panose="02020404030301010803" pitchFamily="18" charset="0"/>
              </a:rPr>
            </a:br>
            <a:endParaRPr lang="fr-FR" sz="4000" dirty="0">
              <a:latin typeface="Garamond" panose="02020404030301010803" pitchFamily="18" charset="0"/>
            </a:endParaRPr>
          </a:p>
        </p:txBody>
      </p:sp>
      <p:sp>
        <p:nvSpPr>
          <p:cNvPr id="3" name="Sous-titre 2">
            <a:extLst>
              <a:ext uri="{FF2B5EF4-FFF2-40B4-BE49-F238E27FC236}">
                <a16:creationId xmlns:a16="http://schemas.microsoft.com/office/drawing/2014/main" id="{84D828AD-6B87-BF49-B25B-D3A892493471}"/>
              </a:ext>
            </a:extLst>
          </p:cNvPr>
          <p:cNvSpPr>
            <a:spLocks noGrp="1"/>
          </p:cNvSpPr>
          <p:nvPr>
            <p:ph type="subTitle" idx="1"/>
          </p:nvPr>
        </p:nvSpPr>
        <p:spPr>
          <a:xfrm>
            <a:off x="1012874" y="3123028"/>
            <a:ext cx="9847384" cy="2387600"/>
          </a:xfrm>
        </p:spPr>
        <p:txBody>
          <a:bodyPr>
            <a:normAutofit/>
          </a:bodyPr>
          <a:lstStyle/>
          <a:p>
            <a:r>
              <a:rPr lang="fr-FR" dirty="0">
                <a:latin typeface="Garamond" panose="02020404030301010803" pitchFamily="18" charset="0"/>
              </a:rPr>
              <a:t>Mardi 2 décembre 2025</a:t>
            </a:r>
          </a:p>
          <a:p>
            <a:endParaRPr lang="fr-FR" dirty="0">
              <a:latin typeface="Garamond" panose="02020404030301010803" pitchFamily="18" charset="0"/>
            </a:endParaRPr>
          </a:p>
          <a:p>
            <a:r>
              <a:rPr lang="fr-FR" dirty="0">
                <a:latin typeface="Garamond" panose="02020404030301010803" pitchFamily="18" charset="0"/>
              </a:rPr>
              <a:t>Archives Nationales - Fondation pour la Mémoire de l’Esclavage</a:t>
            </a:r>
          </a:p>
        </p:txBody>
      </p:sp>
    </p:spTree>
    <p:extLst>
      <p:ext uri="{BB962C8B-B14F-4D97-AF65-F5344CB8AC3E}">
        <p14:creationId xmlns:p14="http://schemas.microsoft.com/office/powerpoint/2010/main" val="3345393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6661E7-35D7-6141-A424-6FC81D944E1E}"/>
              </a:ext>
            </a:extLst>
          </p:cNvPr>
          <p:cNvSpPr>
            <a:spLocks noGrp="1"/>
          </p:cNvSpPr>
          <p:nvPr>
            <p:ph type="title"/>
          </p:nvPr>
        </p:nvSpPr>
        <p:spPr/>
        <p:txBody>
          <a:bodyPr>
            <a:normAutofit/>
          </a:bodyPr>
          <a:lstStyle/>
          <a:p>
            <a:r>
              <a:rPr lang="fr-FR" sz="3000" dirty="0">
                <a:latin typeface="Garamond" panose="02020404030301010803" pitchFamily="18" charset="0"/>
              </a:rPr>
              <a:t>La cérémonie du Bois-Caïman</a:t>
            </a:r>
            <a:br>
              <a:rPr lang="fr-FR" sz="3000" dirty="0">
                <a:latin typeface="Garamond" panose="02020404030301010803" pitchFamily="18" charset="0"/>
              </a:rPr>
            </a:br>
            <a:r>
              <a:rPr lang="fr-FR" sz="3000" dirty="0">
                <a:latin typeface="Garamond" panose="02020404030301010803" pitchFamily="18" charset="0"/>
              </a:rPr>
              <a:t>14 août 1791 =&gt; soulèvement le 22 août 1791</a:t>
            </a:r>
          </a:p>
        </p:txBody>
      </p:sp>
      <p:pic>
        <p:nvPicPr>
          <p:cNvPr id="2050" name="Picture 2">
            <a:extLst>
              <a:ext uri="{FF2B5EF4-FFF2-40B4-BE49-F238E27FC236}">
                <a16:creationId xmlns:a16="http://schemas.microsoft.com/office/drawing/2014/main" id="{999675DA-4DFB-F54F-B980-C97439B220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4175" y="1825625"/>
            <a:ext cx="7735712"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iti-Rép. dominic.">
            <a:extLst>
              <a:ext uri="{FF2B5EF4-FFF2-40B4-BE49-F238E27FC236}">
                <a16:creationId xmlns:a16="http://schemas.microsoft.com/office/drawing/2014/main" id="{830DA526-5547-E143-A248-BFC78B277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7729" y="1017503"/>
            <a:ext cx="2414954" cy="184175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Les vengeurs du Nouveau Monde : histoire de la révolution haïtienne (1791-1804) - Laurent Dubois">
            <a:extLst>
              <a:ext uri="{FF2B5EF4-FFF2-40B4-BE49-F238E27FC236}">
                <a16:creationId xmlns:a16="http://schemas.microsoft.com/office/drawing/2014/main" id="{C9AFBEEC-6645-9821-BE02-4E4EA16F78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Image 4" descr="Une image contenant texte, capture d’écran, livre, affiche&#10;&#10;Description générée automatiquement">
            <a:extLst>
              <a:ext uri="{FF2B5EF4-FFF2-40B4-BE49-F238E27FC236}">
                <a16:creationId xmlns:a16="http://schemas.microsoft.com/office/drawing/2014/main" id="{3D4E5184-40F1-86AA-1776-D034A2C29741}"/>
              </a:ext>
            </a:extLst>
          </p:cNvPr>
          <p:cNvPicPr>
            <a:picLocks noChangeAspect="1"/>
          </p:cNvPicPr>
          <p:nvPr/>
        </p:nvPicPr>
        <p:blipFill>
          <a:blip r:embed="rId4"/>
          <a:stretch>
            <a:fillRect/>
          </a:stretch>
        </p:blipFill>
        <p:spPr>
          <a:xfrm>
            <a:off x="8456735" y="3253398"/>
            <a:ext cx="2897065" cy="3570389"/>
          </a:xfrm>
          <a:prstGeom prst="rect">
            <a:avLst/>
          </a:prstGeom>
        </p:spPr>
      </p:pic>
    </p:spTree>
    <p:extLst>
      <p:ext uri="{BB962C8B-B14F-4D97-AF65-F5344CB8AC3E}">
        <p14:creationId xmlns:p14="http://schemas.microsoft.com/office/powerpoint/2010/main" val="4131246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F1897-2721-794A-AD7A-717751F22ED1}"/>
              </a:ext>
            </a:extLst>
          </p:cNvPr>
          <p:cNvSpPr>
            <a:spLocks noGrp="1"/>
          </p:cNvSpPr>
          <p:nvPr>
            <p:ph type="title"/>
          </p:nvPr>
        </p:nvSpPr>
        <p:spPr>
          <a:xfrm>
            <a:off x="863029" y="1012004"/>
            <a:ext cx="3416158" cy="4795408"/>
          </a:xfrm>
        </p:spPr>
        <p:txBody>
          <a:bodyPr>
            <a:normAutofit/>
          </a:bodyPr>
          <a:lstStyle/>
          <a:p>
            <a:r>
              <a:rPr lang="fr-FR" dirty="0">
                <a:latin typeface="Garamond" panose="02020404030301010803" pitchFamily="18" charset="0"/>
              </a:rPr>
              <a:t>Saint-Domingue et la Révolution - </a:t>
            </a:r>
            <a:r>
              <a:rPr lang="fr-FR" b="1" dirty="0">
                <a:latin typeface="Garamond" panose="02020404030301010803" pitchFamily="18" charset="0"/>
              </a:rPr>
              <a:t>Chronologie</a:t>
            </a:r>
            <a:br>
              <a:rPr lang="fr-FR" dirty="0">
                <a:latin typeface="Garamond" panose="02020404030301010803" pitchFamily="18" charset="0"/>
              </a:rPr>
            </a:br>
            <a:endParaRPr lang="fr-FR" dirty="0">
              <a:latin typeface="Garamond" panose="02020404030301010803" pitchFamily="18" charset="0"/>
            </a:endParaRPr>
          </a:p>
        </p:txBody>
      </p:sp>
      <p:graphicFrame>
        <p:nvGraphicFramePr>
          <p:cNvPr id="5" name="Espace réservé du contenu 2">
            <a:extLst>
              <a:ext uri="{FF2B5EF4-FFF2-40B4-BE49-F238E27FC236}">
                <a16:creationId xmlns:a16="http://schemas.microsoft.com/office/drawing/2014/main" id="{D801B0E6-917E-4D09-A84E-A35E14D5B373}"/>
              </a:ext>
            </a:extLst>
          </p:cNvPr>
          <p:cNvGraphicFramePr>
            <a:graphicFrameLocks noGrp="1"/>
          </p:cNvGraphicFramePr>
          <p:nvPr>
            <p:ph idx="1"/>
            <p:extLst>
              <p:ext uri="{D42A27DB-BD31-4B8C-83A1-F6EECF244321}">
                <p14:modId xmlns:p14="http://schemas.microsoft.com/office/powerpoint/2010/main" val="414494508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7706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1DE2E3-0E90-6E42-AF53-26FEBDEAE2B8}"/>
              </a:ext>
            </a:extLst>
          </p:cNvPr>
          <p:cNvSpPr>
            <a:spLocks noGrp="1"/>
          </p:cNvSpPr>
          <p:nvPr>
            <p:ph type="title"/>
          </p:nvPr>
        </p:nvSpPr>
        <p:spPr/>
        <p:txBody>
          <a:bodyPr/>
          <a:lstStyle/>
          <a:p>
            <a:endParaRPr lang="fr-FR" dirty="0"/>
          </a:p>
        </p:txBody>
      </p:sp>
      <p:pic>
        <p:nvPicPr>
          <p:cNvPr id="3074" name="Picture 2" descr="Image dans Infobox.">
            <a:extLst>
              <a:ext uri="{FF2B5EF4-FFF2-40B4-BE49-F238E27FC236}">
                <a16:creationId xmlns:a16="http://schemas.microsoft.com/office/drawing/2014/main" id="{106EBB99-397A-7E46-8CB1-F1CDDBFFC4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067" y="1924099"/>
            <a:ext cx="3352739"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Fichier:Au nom de la République française, proclamation des commissaires, 11 juillet 1793.djvu">
            <a:extLst>
              <a:ext uri="{FF2B5EF4-FFF2-40B4-BE49-F238E27FC236}">
                <a16:creationId xmlns:a16="http://schemas.microsoft.com/office/drawing/2014/main" id="{7D92290C-EA48-1543-BB42-664776FAA83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6" descr="Commencer ce livre">
            <a:extLst>
              <a:ext uri="{FF2B5EF4-FFF2-40B4-BE49-F238E27FC236}">
                <a16:creationId xmlns:a16="http://schemas.microsoft.com/office/drawing/2014/main" id="{3832D2F6-2FC6-F641-90EA-F7B44B64BE9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 name="Image 9">
            <a:extLst>
              <a:ext uri="{FF2B5EF4-FFF2-40B4-BE49-F238E27FC236}">
                <a16:creationId xmlns:a16="http://schemas.microsoft.com/office/drawing/2014/main" id="{0AEC5C3F-3FA7-6F46-96D7-CA2A0391AF6A}"/>
              </a:ext>
            </a:extLst>
          </p:cNvPr>
          <p:cNvPicPr>
            <a:picLocks noChangeAspect="1"/>
          </p:cNvPicPr>
          <p:nvPr/>
        </p:nvPicPr>
        <p:blipFill>
          <a:blip r:embed="rId3"/>
          <a:stretch>
            <a:fillRect/>
          </a:stretch>
        </p:blipFill>
        <p:spPr>
          <a:xfrm>
            <a:off x="5580819" y="0"/>
            <a:ext cx="5461686" cy="6858000"/>
          </a:xfrm>
          <a:prstGeom prst="rect">
            <a:avLst/>
          </a:prstGeom>
        </p:spPr>
      </p:pic>
      <p:sp>
        <p:nvSpPr>
          <p:cNvPr id="11" name="ZoneTexte 10">
            <a:extLst>
              <a:ext uri="{FF2B5EF4-FFF2-40B4-BE49-F238E27FC236}">
                <a16:creationId xmlns:a16="http://schemas.microsoft.com/office/drawing/2014/main" id="{BABDB90C-DDB5-8545-8AEA-98F9A750FA9B}"/>
              </a:ext>
            </a:extLst>
          </p:cNvPr>
          <p:cNvSpPr txBox="1"/>
          <p:nvPr/>
        </p:nvSpPr>
        <p:spPr>
          <a:xfrm>
            <a:off x="354067" y="6457071"/>
            <a:ext cx="5468805" cy="369332"/>
          </a:xfrm>
          <a:prstGeom prst="rect">
            <a:avLst/>
          </a:prstGeom>
          <a:noFill/>
        </p:spPr>
        <p:txBody>
          <a:bodyPr wrap="none" rtlCol="0">
            <a:spAutoFit/>
          </a:bodyPr>
          <a:lstStyle/>
          <a:p>
            <a:r>
              <a:rPr lang="fr-FR" dirty="0"/>
              <a:t>Léger-Félicité </a:t>
            </a:r>
            <a:r>
              <a:rPr lang="fr-FR" dirty="0" err="1"/>
              <a:t>Sonthonax</a:t>
            </a:r>
            <a:r>
              <a:rPr lang="fr-FR" dirty="0"/>
              <a:t>, peinture anonyme, fin XVIIIe s.</a:t>
            </a:r>
          </a:p>
        </p:txBody>
      </p:sp>
    </p:spTree>
    <p:extLst>
      <p:ext uri="{BB962C8B-B14F-4D97-AF65-F5344CB8AC3E}">
        <p14:creationId xmlns:p14="http://schemas.microsoft.com/office/powerpoint/2010/main" val="3126222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41A3AD-5546-974C-BBBB-9A73517661D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CE844E8-CCB1-9A4C-B619-8EDA9ACCF75E}"/>
              </a:ext>
            </a:extLst>
          </p:cNvPr>
          <p:cNvSpPr>
            <a:spLocks noGrp="1"/>
          </p:cNvSpPr>
          <p:nvPr>
            <p:ph idx="1"/>
          </p:nvPr>
        </p:nvSpPr>
        <p:spPr/>
        <p:txBody>
          <a:bodyPr>
            <a:normAutofit fontScale="92500" lnSpcReduction="20000"/>
          </a:bodyPr>
          <a:lstStyle/>
          <a:p>
            <a:pPr marL="0" indent="0">
              <a:buNone/>
            </a:pPr>
            <a:r>
              <a:rPr lang="fr-FR" dirty="0">
                <a:latin typeface="Garamond" panose="02020404030301010803" pitchFamily="18" charset="0"/>
              </a:rPr>
              <a:t>Décret du 16 pluviôse an II (4 février 1794) : </a:t>
            </a:r>
          </a:p>
          <a:p>
            <a:pPr marL="0" indent="0">
              <a:buNone/>
            </a:pPr>
            <a:endParaRPr lang="fr-FR" b="1" dirty="0">
              <a:latin typeface="Garamond" panose="02020404030301010803" pitchFamily="18" charset="0"/>
            </a:endParaRPr>
          </a:p>
          <a:p>
            <a:pPr marL="0" indent="0">
              <a:buNone/>
            </a:pPr>
            <a:r>
              <a:rPr lang="fr-FR" b="1" dirty="0">
                <a:latin typeface="Garamond" panose="02020404030301010803" pitchFamily="18" charset="0"/>
              </a:rPr>
              <a:t>« La Convention nationale décrète que l’esclavage est aboli dans toute l’étendue de la République ; en conséquence, tous les hommes sans distinction de couleur jouiront des droits de citoyen français. »</a:t>
            </a:r>
          </a:p>
          <a:p>
            <a:pPr marL="0" indent="0">
              <a:buNone/>
            </a:pPr>
            <a:endParaRPr lang="fr-FR" b="1" dirty="0">
              <a:latin typeface="Garamond" panose="02020404030301010803" pitchFamily="18" charset="0"/>
            </a:endParaRPr>
          </a:p>
          <a:p>
            <a:pPr marL="0" indent="0" algn="ctr">
              <a:buNone/>
            </a:pPr>
            <a:r>
              <a:rPr lang="fr-FR" b="1" dirty="0">
                <a:latin typeface="Garamond" panose="02020404030301010803" pitchFamily="18" charset="0"/>
              </a:rPr>
              <a:t>***</a:t>
            </a:r>
          </a:p>
          <a:p>
            <a:pPr marL="0" indent="0">
              <a:buNone/>
            </a:pPr>
            <a:endParaRPr lang="fr-FR" b="1" dirty="0">
              <a:latin typeface="Garamond" panose="02020404030301010803" pitchFamily="18" charset="0"/>
            </a:endParaRPr>
          </a:p>
          <a:p>
            <a:pPr marL="0" indent="0">
              <a:buNone/>
            </a:pPr>
            <a:r>
              <a:rPr lang="fr-FR" dirty="0">
                <a:latin typeface="Garamond" panose="02020404030301010803" pitchFamily="18" charset="0"/>
              </a:rPr>
              <a:t>André </a:t>
            </a:r>
            <a:r>
              <a:rPr lang="fr-FR" b="1" dirty="0">
                <a:latin typeface="Garamond" panose="02020404030301010803" pitchFamily="18" charset="0"/>
              </a:rPr>
              <a:t>Rigaud</a:t>
            </a:r>
            <a:r>
              <a:rPr lang="fr-FR" dirty="0">
                <a:latin typeface="Garamond" panose="02020404030301010803" pitchFamily="18" charset="0"/>
              </a:rPr>
              <a:t> et Louis-André </a:t>
            </a:r>
            <a:r>
              <a:rPr lang="fr-FR" b="1" dirty="0">
                <a:latin typeface="Garamond" panose="02020404030301010803" pitchFamily="18" charset="0"/>
              </a:rPr>
              <a:t>Beauvais</a:t>
            </a:r>
            <a:r>
              <a:rPr lang="fr-FR" dirty="0">
                <a:latin typeface="Garamond" panose="02020404030301010803" pitchFamily="18" charset="0"/>
              </a:rPr>
              <a:t> : </a:t>
            </a:r>
          </a:p>
          <a:p>
            <a:pPr marL="0" indent="0">
              <a:buNone/>
            </a:pPr>
            <a:r>
              <a:rPr lang="fr-FR" dirty="0">
                <a:latin typeface="Garamond" panose="02020404030301010803" pitchFamily="18" charset="0"/>
              </a:rPr>
              <a:t>faction « mulâtre » du sud de l’île contre les insurgés marrons, contre Toussaint et contre la France =&gt; pour le contrôle de l’île. </a:t>
            </a:r>
          </a:p>
        </p:txBody>
      </p:sp>
    </p:spTree>
    <p:extLst>
      <p:ext uri="{BB962C8B-B14F-4D97-AF65-F5344CB8AC3E}">
        <p14:creationId xmlns:p14="http://schemas.microsoft.com/office/powerpoint/2010/main" val="1853198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D24457-A57D-B54E-8B0A-CDE514CDFCF7}"/>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1800" dirty="0">
                <a:latin typeface="Garamond" panose="02020404030301010803" pitchFamily="18" charset="0"/>
              </a:rPr>
              <a:t>Toussaint-Louverture </a:t>
            </a:r>
            <a:r>
              <a:rPr lang="en-US" sz="1800" dirty="0" err="1">
                <a:latin typeface="Garamond" panose="02020404030301010803" pitchFamily="18" charset="0"/>
              </a:rPr>
              <a:t>lors</a:t>
            </a:r>
            <a:r>
              <a:rPr lang="en-US" sz="1800" dirty="0">
                <a:latin typeface="Garamond" panose="02020404030301010803" pitchFamily="18" charset="0"/>
              </a:rPr>
              <a:t> de son </a:t>
            </a:r>
            <a:r>
              <a:rPr lang="en-US" sz="1800" dirty="0" err="1">
                <a:latin typeface="Garamond" panose="02020404030301010803" pitchFamily="18" charset="0"/>
              </a:rPr>
              <a:t>débarquement</a:t>
            </a:r>
            <a:r>
              <a:rPr lang="en-US" sz="1800" dirty="0">
                <a:latin typeface="Garamond" panose="02020404030301010803" pitchFamily="18" charset="0"/>
              </a:rPr>
              <a:t> </a:t>
            </a:r>
            <a:r>
              <a:rPr lang="en-US" sz="1800" dirty="0" err="1">
                <a:latin typeface="Garamond" panose="02020404030301010803" pitchFamily="18" charset="0"/>
              </a:rPr>
              <a:t>à</a:t>
            </a:r>
            <a:r>
              <a:rPr lang="en-US" sz="1800" dirty="0">
                <a:latin typeface="Garamond" panose="02020404030301010803" pitchFamily="18" charset="0"/>
              </a:rPr>
              <a:t> Brest </a:t>
            </a:r>
            <a:r>
              <a:rPr lang="en-US" sz="1800" dirty="0" err="1">
                <a:latin typeface="Garamond" panose="02020404030301010803" pitchFamily="18" charset="0"/>
              </a:rPr>
              <a:t>en</a:t>
            </a:r>
            <a:r>
              <a:rPr lang="en-US" sz="1800" dirty="0">
                <a:latin typeface="Garamond" panose="02020404030301010803" pitchFamily="18" charset="0"/>
              </a:rPr>
              <a:t> 1802, gravure de Pierre-Charles </a:t>
            </a:r>
            <a:r>
              <a:rPr lang="en-US" sz="1800" dirty="0" err="1">
                <a:latin typeface="Garamond" panose="02020404030301010803" pitchFamily="18" charset="0"/>
              </a:rPr>
              <a:t>Baquoy</a:t>
            </a:r>
            <a:r>
              <a:rPr lang="en-US" sz="1800" dirty="0">
                <a:latin typeface="Garamond" panose="02020404030301010803" pitchFamily="18" charset="0"/>
              </a:rPr>
              <a:t>, 1802 / Toussaint Louverture, </a:t>
            </a:r>
            <a:r>
              <a:rPr lang="en-US" sz="1800" dirty="0" err="1">
                <a:latin typeface="Garamond" panose="02020404030301010803" pitchFamily="18" charset="0"/>
              </a:rPr>
              <a:t>estampe</a:t>
            </a:r>
            <a:r>
              <a:rPr lang="en-US" sz="1800" dirty="0">
                <a:latin typeface="Garamond" panose="02020404030301010803" pitchFamily="18" charset="0"/>
              </a:rPr>
              <a:t>, 1798-1799 - source Gallica </a:t>
            </a:r>
            <a:r>
              <a:rPr lang="en-US" sz="1800" dirty="0" err="1">
                <a:latin typeface="Garamond" panose="02020404030301010803" pitchFamily="18" charset="0"/>
              </a:rPr>
              <a:t>BnF</a:t>
            </a:r>
            <a:endParaRPr lang="en-US" sz="1800" dirty="0">
              <a:latin typeface="Garamond" panose="02020404030301010803" pitchFamily="18" charset="0"/>
            </a:endParaRPr>
          </a:p>
        </p:txBody>
      </p:sp>
      <p:pic>
        <p:nvPicPr>
          <p:cNvPr id="1026" name="Picture 2" descr="Toussaint Louverture">
            <a:extLst>
              <a:ext uri="{FF2B5EF4-FFF2-40B4-BE49-F238E27FC236}">
                <a16:creationId xmlns:a16="http://schemas.microsoft.com/office/drawing/2014/main" id="{4A304688-998B-A749-9936-A331DF21AE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05385" y="2426818"/>
            <a:ext cx="2908280" cy="3997637"/>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8564888-4CE0-C149-8966-D3F43E16E9C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45073" y="2979818"/>
            <a:ext cx="5455917" cy="289163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538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04A95C-23A4-7D44-BDD2-53BC2E159EF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D6CC55F-FF14-8C4B-ADB1-ECE6AB809429}"/>
              </a:ext>
            </a:extLst>
          </p:cNvPr>
          <p:cNvSpPr>
            <a:spLocks noGrp="1"/>
          </p:cNvSpPr>
          <p:nvPr>
            <p:ph idx="1"/>
          </p:nvPr>
        </p:nvSpPr>
        <p:spPr/>
        <p:txBody>
          <a:bodyPr/>
          <a:lstStyle/>
          <a:p>
            <a:pPr marL="0" indent="0" algn="just">
              <a:buNone/>
            </a:pPr>
            <a:r>
              <a:rPr lang="fr-FR" b="1" dirty="0">
                <a:latin typeface="Garamond" panose="02020404030301010803" pitchFamily="18" charset="0"/>
              </a:rPr>
              <a:t>Loi du 30 floréal an X (20 mai 1802) :</a:t>
            </a:r>
            <a:endParaRPr lang="fr-FR" dirty="0">
              <a:latin typeface="Garamond" panose="02020404030301010803" pitchFamily="18" charset="0"/>
            </a:endParaRPr>
          </a:p>
          <a:p>
            <a:pPr marL="0" indent="0" algn="just">
              <a:buNone/>
            </a:pPr>
            <a:r>
              <a:rPr lang="fr-FR" b="1" dirty="0">
                <a:latin typeface="Garamond" panose="02020404030301010803" pitchFamily="18" charset="0"/>
              </a:rPr>
              <a:t>« Dans les colonies restituées à la France […], l’esclavage sera maintenu conformément aux lois et règlements antérieurs à 1789. […] La traite des Noirs et leur importation […] auront lieu conformément aux lois et règlements existants avant ladite époque de 1789 ».</a:t>
            </a:r>
            <a:endParaRPr lang="fr-FR" dirty="0">
              <a:latin typeface="Garamond" panose="02020404030301010803" pitchFamily="18" charset="0"/>
            </a:endParaRPr>
          </a:p>
          <a:p>
            <a:pPr marL="0" indent="0" algn="just">
              <a:buNone/>
            </a:pPr>
            <a:endParaRPr lang="fr-FR" dirty="0">
              <a:latin typeface="Garamond" panose="02020404030301010803" pitchFamily="18" charset="0"/>
            </a:endParaRPr>
          </a:p>
        </p:txBody>
      </p:sp>
    </p:spTree>
    <p:extLst>
      <p:ext uri="{BB962C8B-B14F-4D97-AF65-F5344CB8AC3E}">
        <p14:creationId xmlns:p14="http://schemas.microsoft.com/office/powerpoint/2010/main" val="3770360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Jean-Jacques Dessalines, Emperor of Haiti, 1806. Artist: Manuel Lopez : Photo d'actualité">
            <a:extLst>
              <a:ext uri="{FF2B5EF4-FFF2-40B4-BE49-F238E27FC236}">
                <a16:creationId xmlns:a16="http://schemas.microsoft.com/office/drawing/2014/main" id="{E043356B-0E47-6947-AA6F-1A543FACE6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090416" y="643466"/>
            <a:ext cx="4011168" cy="557106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95788B87-B818-5C4D-ACB0-93E24058425A}"/>
              </a:ext>
            </a:extLst>
          </p:cNvPr>
          <p:cNvSpPr txBox="1"/>
          <p:nvPr/>
        </p:nvSpPr>
        <p:spPr>
          <a:xfrm flipH="1">
            <a:off x="518839" y="886265"/>
            <a:ext cx="2618256" cy="1477328"/>
          </a:xfrm>
          <a:prstGeom prst="rect">
            <a:avLst/>
          </a:prstGeom>
          <a:noFill/>
        </p:spPr>
        <p:txBody>
          <a:bodyPr wrap="square" rtlCol="0">
            <a:spAutoFit/>
          </a:bodyPr>
          <a:lstStyle/>
          <a:p>
            <a:pPr algn="just"/>
            <a:r>
              <a:rPr lang="fr-FR" dirty="0">
                <a:latin typeface="Garamond" panose="02020404030301010803" pitchFamily="18" charset="0"/>
              </a:rPr>
              <a:t>Jean-Jacques Dessalines, </a:t>
            </a:r>
            <a:r>
              <a:rPr lang="fr-FR" dirty="0" err="1">
                <a:latin typeface="Garamond" panose="02020404030301010803" pitchFamily="18" charset="0"/>
              </a:rPr>
              <a:t>Emperor</a:t>
            </a:r>
            <a:r>
              <a:rPr lang="fr-FR" dirty="0">
                <a:latin typeface="Garamond" panose="02020404030301010803" pitchFamily="18" charset="0"/>
              </a:rPr>
              <a:t> of </a:t>
            </a:r>
            <a:r>
              <a:rPr lang="fr-FR" dirty="0" err="1">
                <a:latin typeface="Garamond" panose="02020404030301010803" pitchFamily="18" charset="0"/>
              </a:rPr>
              <a:t>Haiti</a:t>
            </a:r>
            <a:r>
              <a:rPr lang="fr-FR" dirty="0">
                <a:latin typeface="Garamond" panose="02020404030301010803" pitchFamily="18" charset="0"/>
              </a:rPr>
              <a:t>, 1806. Gravure de Manuel </a:t>
            </a:r>
            <a:r>
              <a:rPr lang="fr-FR" dirty="0" err="1">
                <a:latin typeface="Garamond" panose="02020404030301010803" pitchFamily="18" charset="0"/>
              </a:rPr>
              <a:t>López</a:t>
            </a:r>
            <a:r>
              <a:rPr lang="fr-FR" dirty="0">
                <a:latin typeface="Garamond" panose="02020404030301010803" pitchFamily="18" charset="0"/>
              </a:rPr>
              <a:t>, (Photo by Art Media/</a:t>
            </a:r>
            <a:r>
              <a:rPr lang="fr-FR" dirty="0" err="1">
                <a:latin typeface="Garamond" panose="02020404030301010803" pitchFamily="18" charset="0"/>
              </a:rPr>
              <a:t>Print</a:t>
            </a:r>
            <a:r>
              <a:rPr lang="fr-FR" dirty="0">
                <a:latin typeface="Garamond" panose="02020404030301010803" pitchFamily="18" charset="0"/>
              </a:rPr>
              <a:t> Collector/Getty Images)</a:t>
            </a:r>
          </a:p>
        </p:txBody>
      </p:sp>
    </p:spTree>
    <p:extLst>
      <p:ext uri="{BB962C8B-B14F-4D97-AF65-F5344CB8AC3E}">
        <p14:creationId xmlns:p14="http://schemas.microsoft.com/office/powerpoint/2010/main" val="3964909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3AC735-8AFD-0841-AEEE-EECBC21131C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7C40DD6-DFF5-674B-9F2E-AAF38EB80282}"/>
              </a:ext>
            </a:extLst>
          </p:cNvPr>
          <p:cNvSpPr>
            <a:spLocks noGrp="1"/>
          </p:cNvSpPr>
          <p:nvPr>
            <p:ph idx="1"/>
          </p:nvPr>
        </p:nvSpPr>
        <p:spPr/>
        <p:txBody>
          <a:bodyPr/>
          <a:lstStyle/>
          <a:p>
            <a:pPr marL="0" indent="0">
              <a:buNone/>
            </a:pPr>
            <a:r>
              <a:rPr lang="fr-FR" dirty="0">
                <a:latin typeface="Garamond" panose="02020404030301010803" pitchFamily="18" charset="0"/>
              </a:rPr>
              <a:t>2. La révolution de Saint-Domingue au sein de « l’Âge des Révolutions » </a:t>
            </a:r>
          </a:p>
          <a:p>
            <a:pPr marL="0" indent="0">
              <a:buNone/>
            </a:pPr>
            <a:endParaRPr lang="fr-FR" dirty="0"/>
          </a:p>
        </p:txBody>
      </p:sp>
    </p:spTree>
    <p:extLst>
      <p:ext uri="{BB962C8B-B14F-4D97-AF65-F5344CB8AC3E}">
        <p14:creationId xmlns:p14="http://schemas.microsoft.com/office/powerpoint/2010/main" val="1003731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0DE98A13-D94A-B143-92F4-637DF1D86052}"/>
              </a:ext>
            </a:extLst>
          </p:cNvPr>
          <p:cNvPicPr>
            <a:picLocks noGrp="1" noChangeAspect="1"/>
          </p:cNvPicPr>
          <p:nvPr>
            <p:ph idx="1"/>
          </p:nvPr>
        </p:nvPicPr>
        <p:blipFill>
          <a:blip r:embed="rId2"/>
          <a:stretch>
            <a:fillRect/>
          </a:stretch>
        </p:blipFill>
        <p:spPr>
          <a:xfrm>
            <a:off x="2200149" y="643466"/>
            <a:ext cx="7791702" cy="5571067"/>
          </a:xfrm>
          <a:prstGeom prst="rect">
            <a:avLst/>
          </a:prstGeom>
        </p:spPr>
      </p:pic>
    </p:spTree>
    <p:extLst>
      <p:ext uri="{BB962C8B-B14F-4D97-AF65-F5344CB8AC3E}">
        <p14:creationId xmlns:p14="http://schemas.microsoft.com/office/powerpoint/2010/main" val="2178349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6" name="Rectangle 74">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7" name="Rectangle 76">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CD1E3E8-5340-AD44-95F4-21A3BD0E7169}"/>
              </a:ext>
            </a:extLst>
          </p:cNvPr>
          <p:cNvSpPr>
            <a:spLocks noGrp="1"/>
          </p:cNvSpPr>
          <p:nvPr>
            <p:ph type="title"/>
          </p:nvPr>
        </p:nvSpPr>
        <p:spPr>
          <a:xfrm>
            <a:off x="594360" y="687479"/>
            <a:ext cx="3444240" cy="1574874"/>
          </a:xfrm>
        </p:spPr>
        <p:txBody>
          <a:bodyPr anchor="b">
            <a:normAutofit/>
          </a:bodyPr>
          <a:lstStyle/>
          <a:p>
            <a:r>
              <a:rPr lang="fr-FR" sz="3400" dirty="0"/>
              <a:t>1780</a:t>
            </a:r>
          </a:p>
        </p:txBody>
      </p:sp>
      <p:grpSp>
        <p:nvGrpSpPr>
          <p:cNvPr id="5129" name="Group 78">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80"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0"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28" name="Content Placeholder 5127">
            <a:extLst>
              <a:ext uri="{FF2B5EF4-FFF2-40B4-BE49-F238E27FC236}">
                <a16:creationId xmlns:a16="http://schemas.microsoft.com/office/drawing/2014/main" id="{D91C16FE-0759-4F48-83FE-5C057C18782A}"/>
              </a:ext>
            </a:extLst>
          </p:cNvPr>
          <p:cNvSpPr>
            <a:spLocks noGrp="1"/>
          </p:cNvSpPr>
          <p:nvPr>
            <p:ph idx="1"/>
          </p:nvPr>
        </p:nvSpPr>
        <p:spPr>
          <a:xfrm>
            <a:off x="594360" y="3155626"/>
            <a:ext cx="3444240" cy="2935176"/>
          </a:xfrm>
        </p:spPr>
        <p:txBody>
          <a:bodyPr anchor="ctr">
            <a:normAutofit/>
          </a:bodyPr>
          <a:lstStyle/>
          <a:p>
            <a:r>
              <a:rPr lang="en-US" sz="1800" dirty="0"/>
              <a:t>Diderot dans </a:t>
            </a:r>
            <a:r>
              <a:rPr lang="en-US" sz="1800" i="1" dirty="0" err="1"/>
              <a:t>L’Histoire</a:t>
            </a:r>
            <a:r>
              <a:rPr lang="en-US" sz="1800" i="1" dirty="0"/>
              <a:t> […] des Deux </a:t>
            </a:r>
            <a:r>
              <a:rPr lang="en-US" sz="1800" i="1" dirty="0" err="1"/>
              <a:t>Indes</a:t>
            </a:r>
            <a:r>
              <a:rPr lang="en-US" sz="1800" i="1" dirty="0"/>
              <a:t>, </a:t>
            </a:r>
            <a:r>
              <a:rPr lang="en-US" sz="1800" dirty="0"/>
              <a:t>de </a:t>
            </a:r>
            <a:r>
              <a:rPr lang="en-US" sz="1800" dirty="0" err="1"/>
              <a:t>l’Abbé</a:t>
            </a:r>
            <a:r>
              <a:rPr lang="en-US" sz="1800" dirty="0"/>
              <a:t> </a:t>
            </a:r>
            <a:r>
              <a:rPr lang="en-US" sz="1800" dirty="0" err="1"/>
              <a:t>Raynal</a:t>
            </a:r>
            <a:endParaRPr lang="en-US" sz="1800" dirty="0"/>
          </a:p>
          <a:p>
            <a:pPr marL="0" indent="0">
              <a:buNone/>
            </a:pPr>
            <a:r>
              <a:rPr lang="en-US" sz="1800" dirty="0"/>
              <a:t>Best-seller de </a:t>
            </a:r>
            <a:r>
              <a:rPr lang="en-US" sz="1800" dirty="0" err="1"/>
              <a:t>l’époque</a:t>
            </a:r>
            <a:r>
              <a:rPr lang="en-US" sz="1800" dirty="0"/>
              <a:t> </a:t>
            </a:r>
          </a:p>
        </p:txBody>
      </p:sp>
      <p:pic>
        <p:nvPicPr>
          <p:cNvPr id="5124" name="Picture 4" descr="Denis Diderot — Wikipédia">
            <a:extLst>
              <a:ext uri="{FF2B5EF4-FFF2-40B4-BE49-F238E27FC236}">
                <a16:creationId xmlns:a16="http://schemas.microsoft.com/office/drawing/2014/main" id="{2A8CAD46-F0C7-6144-95A7-D38F1882B5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55" r="6714" b="1"/>
          <a:stretch/>
        </p:blipFill>
        <p:spPr bwMode="auto">
          <a:xfrm>
            <a:off x="4466900" y="531074"/>
            <a:ext cx="3566160" cy="557711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istoire philosophique et politique des établissemens et du commerce des  Européens dans les deux Indes. Tome 4 / . Par Guillaume-Thomas Raynal. Tome  premier [-quatrieme] | Gallica">
            <a:extLst>
              <a:ext uri="{FF2B5EF4-FFF2-40B4-BE49-F238E27FC236}">
                <a16:creationId xmlns:a16="http://schemas.microsoft.com/office/drawing/2014/main" id="{007D0A82-1498-B641-B5D0-5101EF647D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6" r="9645" b="1"/>
          <a:stretch/>
        </p:blipFill>
        <p:spPr bwMode="auto">
          <a:xfrm>
            <a:off x="8321044" y="531074"/>
            <a:ext cx="3566160" cy="5577118"/>
          </a:xfrm>
          <a:prstGeom prst="rect">
            <a:avLst/>
          </a:prstGeom>
          <a:noFill/>
          <a:extLst>
            <a:ext uri="{909E8E84-426E-40DD-AFC4-6F175D3DCCD1}">
              <a14:hiddenFill xmlns:a14="http://schemas.microsoft.com/office/drawing/2010/main">
                <a:solidFill>
                  <a:srgbClr val="FFFFFF"/>
                </a:solidFill>
              </a14:hiddenFill>
            </a:ext>
          </a:extLst>
        </p:spPr>
      </p:pic>
      <p:sp>
        <p:nvSpPr>
          <p:cNvPr id="101" name="Rectangle 100">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2992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AABE49-1D71-D848-A051-99E015505E22}"/>
              </a:ext>
            </a:extLst>
          </p:cNvPr>
          <p:cNvSpPr>
            <a:spLocks noGrp="1"/>
          </p:cNvSpPr>
          <p:nvPr>
            <p:ph type="title"/>
          </p:nvPr>
        </p:nvSpPr>
        <p:spPr>
          <a:xfrm>
            <a:off x="648929" y="629266"/>
            <a:ext cx="3505495" cy="1622321"/>
          </a:xfrm>
        </p:spPr>
        <p:txBody>
          <a:bodyPr>
            <a:normAutofit/>
          </a:bodyPr>
          <a:lstStyle/>
          <a:p>
            <a:r>
              <a:rPr lang="fr-FR" sz="2400" dirty="0">
                <a:latin typeface="Garamond" panose="02020404030301010803" pitchFamily="18" charset="0"/>
              </a:rPr>
              <a:t>Romy </a:t>
            </a:r>
            <a:r>
              <a:rPr lang="fr-FR" sz="2400" dirty="0" err="1">
                <a:latin typeface="Garamond" panose="02020404030301010803" pitchFamily="18" charset="0"/>
              </a:rPr>
              <a:t>Sánchez</a:t>
            </a:r>
            <a:br>
              <a:rPr lang="fr-FR" sz="2400" dirty="0">
                <a:latin typeface="Garamond" panose="02020404030301010803" pitchFamily="18" charset="0"/>
              </a:rPr>
            </a:br>
            <a:r>
              <a:rPr lang="fr-FR" sz="2400" dirty="0" err="1">
                <a:latin typeface="Garamond" panose="02020404030301010803" pitchFamily="18" charset="0"/>
              </a:rPr>
              <a:t>romy.sanchez@ehess.fr</a:t>
            </a:r>
            <a:endParaRPr lang="fr-FR" sz="2400" dirty="0">
              <a:latin typeface="Garamond" panose="02020404030301010803" pitchFamily="18" charset="0"/>
            </a:endParaRPr>
          </a:p>
        </p:txBody>
      </p:sp>
      <p:sp>
        <p:nvSpPr>
          <p:cNvPr id="3" name="Espace réservé du contenu 2">
            <a:extLst>
              <a:ext uri="{FF2B5EF4-FFF2-40B4-BE49-F238E27FC236}">
                <a16:creationId xmlns:a16="http://schemas.microsoft.com/office/drawing/2014/main" id="{F582903B-9349-B74A-8C87-AF5232BF37C3}"/>
              </a:ext>
            </a:extLst>
          </p:cNvPr>
          <p:cNvSpPr>
            <a:spLocks noGrp="1"/>
          </p:cNvSpPr>
          <p:nvPr>
            <p:ph idx="1"/>
          </p:nvPr>
        </p:nvSpPr>
        <p:spPr>
          <a:xfrm>
            <a:off x="648931" y="2438401"/>
            <a:ext cx="3505493" cy="3301218"/>
          </a:xfrm>
        </p:spPr>
        <p:txBody>
          <a:bodyPr>
            <a:normAutofit/>
          </a:bodyPr>
          <a:lstStyle/>
          <a:p>
            <a:pPr marL="0" indent="0">
              <a:buNone/>
            </a:pPr>
            <a:r>
              <a:rPr lang="en-US" sz="2000" dirty="0" err="1">
                <a:latin typeface="Garamond" panose="02020404030301010803" pitchFamily="18" charset="0"/>
              </a:rPr>
              <a:t>Mondes</a:t>
            </a:r>
            <a:r>
              <a:rPr lang="en-US" sz="2000" dirty="0">
                <a:latin typeface="Garamond" panose="02020404030301010803" pitchFamily="18" charset="0"/>
              </a:rPr>
              <a:t> </a:t>
            </a:r>
            <a:r>
              <a:rPr lang="en-US" sz="2000" dirty="0" err="1">
                <a:latin typeface="Garamond" panose="02020404030301010803" pitchFamily="18" charset="0"/>
              </a:rPr>
              <a:t>Américains</a:t>
            </a:r>
            <a:r>
              <a:rPr lang="en-US" sz="2000" dirty="0">
                <a:latin typeface="Garamond" panose="02020404030301010803" pitchFamily="18" charset="0"/>
              </a:rPr>
              <a:t>, EHESS</a:t>
            </a:r>
          </a:p>
          <a:p>
            <a:pPr marL="0" indent="0">
              <a:buNone/>
            </a:pPr>
            <a:r>
              <a:rPr lang="en-US" sz="2000" dirty="0">
                <a:latin typeface="Garamond" panose="02020404030301010803" pitchFamily="18" charset="0"/>
              </a:rPr>
              <a:t>CNRS – CRALMI (Centre de </a:t>
            </a:r>
            <a:r>
              <a:rPr lang="en-US" sz="2000" dirty="0" err="1">
                <a:latin typeface="Garamond" panose="02020404030301010803" pitchFamily="18" charset="0"/>
              </a:rPr>
              <a:t>Recherches</a:t>
            </a:r>
            <a:r>
              <a:rPr lang="en-US" sz="2000" dirty="0">
                <a:latin typeface="Garamond" panose="02020404030301010803" pitchFamily="18" charset="0"/>
              </a:rPr>
              <a:t> sur </a:t>
            </a:r>
            <a:r>
              <a:rPr lang="en-US" sz="2000" dirty="0" err="1">
                <a:latin typeface="Garamond" panose="02020404030301010803" pitchFamily="18" charset="0"/>
              </a:rPr>
              <a:t>l’Amérique</a:t>
            </a:r>
            <a:r>
              <a:rPr lang="en-US" sz="2000" dirty="0">
                <a:latin typeface="Garamond" panose="02020404030301010803" pitchFamily="18" charset="0"/>
              </a:rPr>
              <a:t> </a:t>
            </a:r>
            <a:r>
              <a:rPr lang="en-US" sz="2000" dirty="0" err="1">
                <a:latin typeface="Garamond" panose="02020404030301010803" pitchFamily="18" charset="0"/>
              </a:rPr>
              <a:t>Latine</a:t>
            </a:r>
            <a:r>
              <a:rPr lang="en-US" sz="2000" dirty="0">
                <a:latin typeface="Garamond" panose="02020404030301010803" pitchFamily="18" charset="0"/>
              </a:rPr>
              <a:t> et les </a:t>
            </a:r>
            <a:r>
              <a:rPr lang="en-US" sz="2000" dirty="0" err="1">
                <a:latin typeface="Garamond" panose="02020404030301010803" pitchFamily="18" charset="0"/>
              </a:rPr>
              <a:t>Mondes</a:t>
            </a:r>
            <a:r>
              <a:rPr lang="en-US" sz="2000" dirty="0">
                <a:latin typeface="Garamond" panose="02020404030301010803" pitchFamily="18" charset="0"/>
              </a:rPr>
              <a:t> </a:t>
            </a:r>
            <a:r>
              <a:rPr lang="en-US" sz="2000" dirty="0" err="1">
                <a:latin typeface="Garamond" panose="02020404030301010803" pitchFamily="18" charset="0"/>
              </a:rPr>
              <a:t>Ibériques</a:t>
            </a:r>
            <a:r>
              <a:rPr lang="en-US" sz="2000" dirty="0">
                <a:latin typeface="Garamond" panose="02020404030301010803" pitchFamily="18" charset="0"/>
              </a:rPr>
              <a:t>)</a:t>
            </a:r>
            <a:endParaRPr lang="en-US" sz="2000" dirty="0">
              <a:effectLst/>
              <a:latin typeface="Garamond" panose="02020404030301010803" pitchFamily="18" charset="0"/>
            </a:endParaRPr>
          </a:p>
          <a:p>
            <a:pPr marL="0" indent="0">
              <a:buNone/>
            </a:pPr>
            <a:r>
              <a:rPr lang="fr-FR" sz="2000" dirty="0">
                <a:latin typeface="Garamond" panose="02020404030301010803" pitchFamily="18" charset="0"/>
              </a:rPr>
              <a:t>Cuba et l’espace caribéen au XIXe siècle</a:t>
            </a:r>
          </a:p>
          <a:p>
            <a:pPr marL="0" indent="0">
              <a:buNone/>
            </a:pPr>
            <a:r>
              <a:rPr lang="fr-FR" sz="2000" dirty="0">
                <a:effectLst/>
                <a:latin typeface="Garamond" panose="02020404030301010803" pitchFamily="18" charset="0"/>
              </a:rPr>
              <a:t>Empire espagnol et </a:t>
            </a:r>
            <a:r>
              <a:rPr lang="fr-FR" sz="2000" dirty="0">
                <a:latin typeface="Garamond" panose="02020404030301010803" pitchFamily="18" charset="0"/>
              </a:rPr>
              <a:t>autres puissances impériales de la région</a:t>
            </a:r>
            <a:endParaRPr lang="fr-FR" sz="2000" dirty="0">
              <a:effectLst/>
              <a:latin typeface="Garamond" panose="02020404030301010803" pitchFamily="18" charset="0"/>
            </a:endParaRPr>
          </a:p>
          <a:p>
            <a:pPr marL="0" indent="0">
              <a:buNone/>
            </a:pPr>
            <a:r>
              <a:rPr lang="fr-FR" sz="2000" dirty="0" err="1">
                <a:latin typeface="Garamond" panose="02020404030301010803" pitchFamily="18" charset="0"/>
              </a:rPr>
              <a:t>Exilé.e.s</a:t>
            </a:r>
            <a:r>
              <a:rPr lang="fr-FR" sz="2000" dirty="0">
                <a:latin typeface="Garamond" panose="02020404030301010803" pitchFamily="18" charset="0"/>
              </a:rPr>
              <a:t> </a:t>
            </a:r>
            <a:r>
              <a:rPr lang="fr-FR" sz="2000" dirty="0" err="1">
                <a:latin typeface="Garamond" panose="02020404030301010803" pitchFamily="18" charset="0"/>
              </a:rPr>
              <a:t>cubain.e.s</a:t>
            </a:r>
            <a:r>
              <a:rPr lang="fr-FR" sz="2000" dirty="0">
                <a:latin typeface="Garamond" panose="02020404030301010803" pitchFamily="18" charset="0"/>
              </a:rPr>
              <a:t> de l’époque</a:t>
            </a:r>
            <a:endParaRPr lang="fr-FR" sz="2000" dirty="0">
              <a:effectLst/>
              <a:latin typeface="Garamond" panose="02020404030301010803" pitchFamily="18" charset="0"/>
            </a:endParaRPr>
          </a:p>
        </p:txBody>
      </p:sp>
      <p:sp>
        <p:nvSpPr>
          <p:cNvPr id="1028" name="Rectangle 7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Une image contenant carte&#10;&#10;Description générée automatiquement">
            <a:extLst>
              <a:ext uri="{FF2B5EF4-FFF2-40B4-BE49-F238E27FC236}">
                <a16:creationId xmlns:a16="http://schemas.microsoft.com/office/drawing/2014/main" id="{9CEACB28-B238-4F4C-A693-D706D765824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05862" y="1922544"/>
            <a:ext cx="6019331" cy="3009665"/>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931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Espace réservé du contenu 4" descr="Une image contenant arbre, extérieur, plante&#10;&#10;Description générée automatiquement">
            <a:extLst>
              <a:ext uri="{FF2B5EF4-FFF2-40B4-BE49-F238E27FC236}">
                <a16:creationId xmlns:a16="http://schemas.microsoft.com/office/drawing/2014/main" id="{96CF6DD3-60E5-904A-81C0-0D80F4FA3487}"/>
              </a:ext>
            </a:extLst>
          </p:cNvPr>
          <p:cNvPicPr>
            <a:picLocks noGrp="1" noChangeAspect="1"/>
          </p:cNvPicPr>
          <p:nvPr>
            <p:ph idx="1"/>
          </p:nvPr>
        </p:nvPicPr>
        <p:blipFill rotWithShape="1">
          <a:blip r:embed="rId3"/>
          <a:srcRect t="7873" b="7873"/>
          <a:stretch/>
        </p:blipFill>
        <p:spPr>
          <a:xfrm>
            <a:off x="20" y="1282"/>
            <a:ext cx="12191980" cy="6856718"/>
          </a:xfrm>
          <a:prstGeom prst="rect">
            <a:avLst/>
          </a:prstGeom>
        </p:spPr>
      </p:pic>
    </p:spTree>
    <p:extLst>
      <p:ext uri="{BB962C8B-B14F-4D97-AF65-F5344CB8AC3E}">
        <p14:creationId xmlns:p14="http://schemas.microsoft.com/office/powerpoint/2010/main" val="2209684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9" name="Rectangle 2060">
            <a:extLst>
              <a:ext uri="{FF2B5EF4-FFF2-40B4-BE49-F238E27FC236}">
                <a16:creationId xmlns:a16="http://schemas.microsoft.com/office/drawing/2014/main" id="{5DB28BC1-05A0-4AD7-B0FC-EC34DC0BF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465C6A3-5D2F-E034-4BCD-2C6ADAFE9181}"/>
              </a:ext>
            </a:extLst>
          </p:cNvPr>
          <p:cNvSpPr>
            <a:spLocks noGrp="1"/>
          </p:cNvSpPr>
          <p:nvPr>
            <p:ph type="title"/>
          </p:nvPr>
        </p:nvSpPr>
        <p:spPr>
          <a:xfrm>
            <a:off x="578357" y="2480309"/>
            <a:ext cx="2209625" cy="3739514"/>
          </a:xfrm>
        </p:spPr>
        <p:txBody>
          <a:bodyPr>
            <a:normAutofit/>
          </a:bodyPr>
          <a:lstStyle/>
          <a:p>
            <a:pPr algn="ctr"/>
            <a:endParaRPr lang="fr-FR" sz="2800">
              <a:solidFill>
                <a:schemeClr val="tx2">
                  <a:lumMod val="50000"/>
                </a:schemeClr>
              </a:solidFill>
            </a:endParaRPr>
          </a:p>
        </p:txBody>
      </p:sp>
      <p:pic>
        <p:nvPicPr>
          <p:cNvPr id="2052" name="Picture 4" descr="Image">
            <a:extLst>
              <a:ext uri="{FF2B5EF4-FFF2-40B4-BE49-F238E27FC236}">
                <a16:creationId xmlns:a16="http://schemas.microsoft.com/office/drawing/2014/main" id="{C4776477-545C-199B-6647-0A38AC168B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51" r="4416" b="5"/>
          <a:stretch/>
        </p:blipFill>
        <p:spPr bwMode="auto">
          <a:xfrm>
            <a:off x="20" y="1"/>
            <a:ext cx="3351801" cy="197310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a:extLst>
              <a:ext uri="{FF2B5EF4-FFF2-40B4-BE49-F238E27FC236}">
                <a16:creationId xmlns:a16="http://schemas.microsoft.com/office/drawing/2014/main" id="{9B02AEB9-5E3B-410C-2EBB-46501C5D52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726" b="4726"/>
          <a:stretch/>
        </p:blipFill>
        <p:spPr bwMode="auto">
          <a:xfrm>
            <a:off x="7137989" y="4948906"/>
            <a:ext cx="5054011" cy="19090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a:extLst>
              <a:ext uri="{FF2B5EF4-FFF2-40B4-BE49-F238E27FC236}">
                <a16:creationId xmlns:a16="http://schemas.microsoft.com/office/drawing/2014/main" id="{343656D5-1B69-B124-64EE-83279FBA67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36" r="9968"/>
          <a:stretch/>
        </p:blipFill>
        <p:spPr bwMode="auto">
          <a:xfrm>
            <a:off x="3319814" y="3"/>
            <a:ext cx="3882183" cy="6857997"/>
          </a:xfrm>
          <a:prstGeom prst="rect">
            <a:avLst/>
          </a:prstGeom>
          <a:noFill/>
          <a:extLst>
            <a:ext uri="{909E8E84-426E-40DD-AFC4-6F175D3DCCD1}">
              <a14:hiddenFill xmlns:a14="http://schemas.microsoft.com/office/drawing/2010/main">
                <a:solidFill>
                  <a:srgbClr val="FFFFFF"/>
                </a:solidFill>
              </a14:hiddenFill>
            </a:ext>
          </a:extLst>
        </p:spPr>
      </p:pic>
      <p:sp>
        <p:nvSpPr>
          <p:cNvPr id="2080" name="Rectangle 2062">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09096"/>
            <a:ext cx="3351819"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1" name="Rectangle 2064">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9187"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2" name="Rectangle 2066">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40992"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Content Placeholder 2057">
            <a:extLst>
              <a:ext uri="{FF2B5EF4-FFF2-40B4-BE49-F238E27FC236}">
                <a16:creationId xmlns:a16="http://schemas.microsoft.com/office/drawing/2014/main" id="{5AB625DC-D509-4D42-8010-230E8C68F671}"/>
              </a:ext>
            </a:extLst>
          </p:cNvPr>
          <p:cNvSpPr>
            <a:spLocks noGrp="1"/>
          </p:cNvSpPr>
          <p:nvPr>
            <p:ph idx="1"/>
          </p:nvPr>
        </p:nvSpPr>
        <p:spPr>
          <a:xfrm>
            <a:off x="7701825" y="645714"/>
            <a:ext cx="4084591" cy="3785138"/>
          </a:xfrm>
        </p:spPr>
        <p:txBody>
          <a:bodyPr anchor="ctr">
            <a:normAutofit/>
          </a:bodyPr>
          <a:lstStyle/>
          <a:p>
            <a:r>
              <a:rPr lang="en-US" sz="1800" dirty="0">
                <a:solidFill>
                  <a:schemeClr val="tx2">
                    <a:lumMod val="50000"/>
                  </a:schemeClr>
                </a:solidFill>
              </a:rPr>
              <a:t>JB. </a:t>
            </a:r>
            <a:r>
              <a:rPr lang="en-US" sz="1800" dirty="0" err="1">
                <a:solidFill>
                  <a:schemeClr val="tx2">
                    <a:lumMod val="50000"/>
                  </a:schemeClr>
                </a:solidFill>
              </a:rPr>
              <a:t>Belley</a:t>
            </a:r>
            <a:r>
              <a:rPr lang="en-US" sz="1800" dirty="0">
                <a:solidFill>
                  <a:schemeClr val="tx2">
                    <a:lumMod val="50000"/>
                  </a:schemeClr>
                </a:solidFill>
              </a:rPr>
              <a:t> (</a:t>
            </a:r>
            <a:r>
              <a:rPr lang="en-US" sz="1800" dirty="0" err="1">
                <a:solidFill>
                  <a:schemeClr val="tx2">
                    <a:lumMod val="50000"/>
                  </a:schemeClr>
                </a:solidFill>
              </a:rPr>
              <a:t>député</a:t>
            </a:r>
            <a:r>
              <a:rPr lang="en-US" sz="1800" dirty="0">
                <a:solidFill>
                  <a:schemeClr val="tx2">
                    <a:lumMod val="50000"/>
                  </a:schemeClr>
                </a:solidFill>
              </a:rPr>
              <a:t> de 1793 </a:t>
            </a:r>
            <a:r>
              <a:rPr lang="en-US" sz="1800" dirty="0" err="1">
                <a:solidFill>
                  <a:schemeClr val="tx2">
                    <a:lumMod val="50000"/>
                  </a:schemeClr>
                </a:solidFill>
              </a:rPr>
              <a:t>à</a:t>
            </a:r>
            <a:r>
              <a:rPr lang="en-US" sz="1800" dirty="0">
                <a:solidFill>
                  <a:schemeClr val="tx2">
                    <a:lumMod val="50000"/>
                  </a:schemeClr>
                </a:solidFill>
              </a:rPr>
              <a:t> 1799) </a:t>
            </a:r>
          </a:p>
          <a:p>
            <a:r>
              <a:rPr lang="en-US" sz="1800" dirty="0">
                <a:solidFill>
                  <a:schemeClr val="tx2">
                    <a:lumMod val="50000"/>
                  </a:schemeClr>
                </a:solidFill>
              </a:rPr>
              <a:t>H. Christophe (1811-1820, </a:t>
            </a:r>
            <a:r>
              <a:rPr lang="en-US" sz="1800" dirty="0" err="1">
                <a:solidFill>
                  <a:schemeClr val="tx2">
                    <a:lumMod val="50000"/>
                  </a:schemeClr>
                </a:solidFill>
              </a:rPr>
              <a:t>roi</a:t>
            </a:r>
            <a:r>
              <a:rPr lang="en-US" sz="1800" dirty="0">
                <a:solidFill>
                  <a:schemeClr val="tx2">
                    <a:lumMod val="50000"/>
                  </a:schemeClr>
                </a:solidFill>
              </a:rPr>
              <a:t> </a:t>
            </a:r>
            <a:r>
              <a:rPr lang="en-US" sz="1800" dirty="0" err="1">
                <a:solidFill>
                  <a:schemeClr val="tx2">
                    <a:lumMod val="50000"/>
                  </a:schemeClr>
                </a:solidFill>
              </a:rPr>
              <a:t>d’Haïti</a:t>
            </a:r>
            <a:r>
              <a:rPr lang="en-US" sz="1800" dirty="0">
                <a:solidFill>
                  <a:schemeClr val="tx2">
                    <a:lumMod val="50000"/>
                  </a:schemeClr>
                </a:solidFill>
              </a:rPr>
              <a:t>)</a:t>
            </a:r>
          </a:p>
          <a:p>
            <a:r>
              <a:rPr lang="en-US" sz="1800" dirty="0">
                <a:solidFill>
                  <a:schemeClr val="tx2">
                    <a:lumMod val="50000"/>
                  </a:schemeClr>
                </a:solidFill>
              </a:rPr>
              <a:t>JB. Chavannes</a:t>
            </a:r>
          </a:p>
        </p:txBody>
      </p:sp>
      <p:sp>
        <p:nvSpPr>
          <p:cNvPr id="2083" name="Rectangle 2068">
            <a:extLst>
              <a:ext uri="{FF2B5EF4-FFF2-40B4-BE49-F238E27FC236}">
                <a16:creationId xmlns:a16="http://schemas.microsoft.com/office/drawing/2014/main" id="{083FA877-A3E9-42CF-8521-BE91395E6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7989" y="4916901"/>
            <a:ext cx="5054011"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9426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FDDE16-6F51-274F-AC7C-6D02A5ACFC1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28AB125-3810-4B48-A11C-D1AC40EDEB0F}"/>
              </a:ext>
            </a:extLst>
          </p:cNvPr>
          <p:cNvSpPr>
            <a:spLocks noGrp="1"/>
          </p:cNvSpPr>
          <p:nvPr>
            <p:ph idx="1"/>
          </p:nvPr>
        </p:nvSpPr>
        <p:spPr/>
        <p:txBody>
          <a:bodyPr/>
          <a:lstStyle/>
          <a:p>
            <a:pPr marL="0" indent="0">
              <a:buNone/>
            </a:pPr>
            <a:r>
              <a:rPr lang="fr-FR" dirty="0">
                <a:latin typeface="Garamond" panose="02020404030301010803" pitchFamily="18" charset="0"/>
              </a:rPr>
              <a:t>3. Une histoire antillaise de l’abolition de l’esclavage</a:t>
            </a:r>
          </a:p>
          <a:p>
            <a:pPr marL="0" indent="0">
              <a:buNone/>
            </a:pPr>
            <a:endParaRPr lang="fr-FR" dirty="0"/>
          </a:p>
        </p:txBody>
      </p:sp>
    </p:spTree>
    <p:extLst>
      <p:ext uri="{BB962C8B-B14F-4D97-AF65-F5344CB8AC3E}">
        <p14:creationId xmlns:p14="http://schemas.microsoft.com/office/powerpoint/2010/main" val="3051959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90F58457-4604-F741-BD7D-C9CABE0E523E}"/>
              </a:ext>
            </a:extLst>
          </p:cNvPr>
          <p:cNvPicPr>
            <a:picLocks noGrp="1" noChangeAspect="1"/>
          </p:cNvPicPr>
          <p:nvPr>
            <p:ph idx="1"/>
          </p:nvPr>
        </p:nvPicPr>
        <p:blipFill>
          <a:blip r:embed="rId3"/>
          <a:stretch>
            <a:fillRect/>
          </a:stretch>
        </p:blipFill>
        <p:spPr>
          <a:xfrm>
            <a:off x="2130828" y="643466"/>
            <a:ext cx="7930344" cy="5571067"/>
          </a:xfrm>
          <a:prstGeom prst="rect">
            <a:avLst/>
          </a:prstGeom>
        </p:spPr>
      </p:pic>
    </p:spTree>
    <p:extLst>
      <p:ext uri="{BB962C8B-B14F-4D97-AF65-F5344CB8AC3E}">
        <p14:creationId xmlns:p14="http://schemas.microsoft.com/office/powerpoint/2010/main" val="3249122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Une image contenant texte, galerie, pièce&#10;&#10;Description générée automatiquement">
            <a:extLst>
              <a:ext uri="{FF2B5EF4-FFF2-40B4-BE49-F238E27FC236}">
                <a16:creationId xmlns:a16="http://schemas.microsoft.com/office/drawing/2014/main" id="{9514CE6B-8184-1C40-8759-8B29F76A1B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524803" y="643466"/>
            <a:ext cx="7142393"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365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035">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BA02A75-FA4E-F34B-BD56-E799350672F3}"/>
              </a:ext>
            </a:extLst>
          </p:cNvPr>
          <p:cNvSpPr>
            <a:spLocks noGrp="1"/>
          </p:cNvSpPr>
          <p:nvPr>
            <p:ph type="title"/>
          </p:nvPr>
        </p:nvSpPr>
        <p:spPr>
          <a:xfrm>
            <a:off x="594360" y="687479"/>
            <a:ext cx="3444240" cy="1574874"/>
          </a:xfrm>
        </p:spPr>
        <p:txBody>
          <a:bodyPr anchor="b">
            <a:normAutofit/>
          </a:bodyPr>
          <a:lstStyle/>
          <a:p>
            <a:r>
              <a:rPr lang="fr-FR" sz="3400" dirty="0"/>
              <a:t>Conclusion</a:t>
            </a:r>
          </a:p>
        </p:txBody>
      </p:sp>
      <p:grpSp>
        <p:nvGrpSpPr>
          <p:cNvPr id="1040" name="Group 1039">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1041"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Espace réservé du contenu 2">
            <a:extLst>
              <a:ext uri="{FF2B5EF4-FFF2-40B4-BE49-F238E27FC236}">
                <a16:creationId xmlns:a16="http://schemas.microsoft.com/office/drawing/2014/main" id="{ACD5F402-2272-C74B-B222-D733FF03E935}"/>
              </a:ext>
            </a:extLst>
          </p:cNvPr>
          <p:cNvSpPr>
            <a:spLocks noGrp="1"/>
          </p:cNvSpPr>
          <p:nvPr>
            <p:ph idx="1"/>
          </p:nvPr>
        </p:nvSpPr>
        <p:spPr>
          <a:xfrm>
            <a:off x="594360" y="3155626"/>
            <a:ext cx="3444240" cy="2935176"/>
          </a:xfrm>
        </p:spPr>
        <p:txBody>
          <a:bodyPr anchor="ctr">
            <a:normAutofit/>
          </a:bodyPr>
          <a:lstStyle/>
          <a:p>
            <a:pPr marL="0" indent="0">
              <a:buNone/>
            </a:pPr>
            <a:r>
              <a:rPr lang="fr-FR" sz="1800" dirty="0">
                <a:latin typeface="Garamond" panose="02020404030301010803" pitchFamily="18" charset="0"/>
              </a:rPr>
              <a:t> Résonnances et conséquences mondiales d’un événement unique</a:t>
            </a:r>
          </a:p>
          <a:p>
            <a:pPr marL="0" indent="0">
              <a:buNone/>
            </a:pPr>
            <a:endParaRPr lang="fr-FR" sz="1800" dirty="0"/>
          </a:p>
        </p:txBody>
      </p:sp>
      <p:pic>
        <p:nvPicPr>
          <p:cNvPr id="1030" name="Picture 6" descr="Spectre de la revolution noire">
            <a:extLst>
              <a:ext uri="{FF2B5EF4-FFF2-40B4-BE49-F238E27FC236}">
                <a16:creationId xmlns:a16="http://schemas.microsoft.com/office/drawing/2014/main" id="{9B092511-5DB3-502F-617F-F9A34560AE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38" r="12918" b="-2"/>
          <a:stretch/>
        </p:blipFill>
        <p:spPr bwMode="auto">
          <a:xfrm>
            <a:off x="4466900" y="531074"/>
            <a:ext cx="3566160" cy="55771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dom Papers: An Atlantic Odyssey in the Age of Emancipation (English  Edition) eBook : Scott, Rebecca J., Hébrard, Jean M: Amazon.fr: Boutique  Kindle">
            <a:extLst>
              <a:ext uri="{FF2B5EF4-FFF2-40B4-BE49-F238E27FC236}">
                <a16:creationId xmlns:a16="http://schemas.microsoft.com/office/drawing/2014/main" id="{3C1A056F-6E74-8434-5BA2-30A31978DC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49" r="1" b="1"/>
          <a:stretch/>
        </p:blipFill>
        <p:spPr bwMode="auto">
          <a:xfrm>
            <a:off x="8321044" y="531074"/>
            <a:ext cx="3566160" cy="5577118"/>
          </a:xfrm>
          <a:prstGeom prst="rect">
            <a:avLst/>
          </a:prstGeom>
          <a:noFill/>
          <a:extLst>
            <a:ext uri="{909E8E84-426E-40DD-AFC4-6F175D3DCCD1}">
              <a14:hiddenFill xmlns:a14="http://schemas.microsoft.com/office/drawing/2010/main">
                <a:solidFill>
                  <a:srgbClr val="FFFFFF"/>
                </a:solidFill>
              </a14:hiddenFill>
            </a:ext>
          </a:extLst>
        </p:spPr>
      </p:pic>
      <p:sp>
        <p:nvSpPr>
          <p:cNvPr id="1062" name="Rectangle 1061">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9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68"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EAF3442-FD3C-5C9A-DAB1-20D0F951F0E9}"/>
              </a:ext>
            </a:extLst>
          </p:cNvPr>
          <p:cNvSpPr>
            <a:spLocks noGrp="1"/>
          </p:cNvSpPr>
          <p:nvPr>
            <p:ph type="title"/>
          </p:nvPr>
        </p:nvSpPr>
        <p:spPr>
          <a:xfrm>
            <a:off x="357188" y="814387"/>
            <a:ext cx="5557837" cy="807179"/>
          </a:xfrm>
        </p:spPr>
        <p:txBody>
          <a:bodyPr vert="horz" lIns="91440" tIns="45720" rIns="91440" bIns="45720" rtlCol="0" anchor="t">
            <a:normAutofit fontScale="90000"/>
          </a:bodyPr>
          <a:lstStyle/>
          <a:p>
            <a:r>
              <a:rPr lang="en-US" sz="2200" kern="1200" dirty="0">
                <a:solidFill>
                  <a:schemeClr val="bg1"/>
                </a:solidFill>
                <a:latin typeface="Garamond" panose="02020404030301010803" pitchFamily="18" charset="0"/>
                <a:hlinkClick r:id="rId2"/>
              </a:rPr>
              <a:t>https://memoire-esclavage.org/sites/default/files/2025-03/Note%20de%20la%20FME%20n4%20La%20double%20dette%20d%27Haiti%20web.pdf</a:t>
            </a:r>
            <a:r>
              <a:rPr lang="en-US" sz="2200" kern="1200" dirty="0">
                <a:solidFill>
                  <a:schemeClr val="bg1"/>
                </a:solidFill>
                <a:latin typeface="Garamond" panose="02020404030301010803" pitchFamily="18" charset="0"/>
              </a:rPr>
              <a:t> </a:t>
            </a:r>
          </a:p>
        </p:txBody>
      </p:sp>
      <p:sp>
        <p:nvSpPr>
          <p:cNvPr id="16" name="Rectangle 15">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17">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658" y="643465"/>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descr="Une image contenant capture d’écran&#10;&#10;Description générée automatiquement">
            <a:extLst>
              <a:ext uri="{FF2B5EF4-FFF2-40B4-BE49-F238E27FC236}">
                <a16:creationId xmlns:a16="http://schemas.microsoft.com/office/drawing/2014/main" id="{FFF58E87-5085-C817-7629-937EB9E98B92}"/>
              </a:ext>
            </a:extLst>
          </p:cNvPr>
          <p:cNvPicPr>
            <a:picLocks noChangeAspect="1"/>
          </p:cNvPicPr>
          <p:nvPr/>
        </p:nvPicPr>
        <p:blipFill>
          <a:blip r:embed="rId3"/>
          <a:srcRect l="11562" r="25596" b="-1"/>
          <a:stretch/>
        </p:blipFill>
        <p:spPr>
          <a:xfrm>
            <a:off x="1156857" y="2265037"/>
            <a:ext cx="4939127" cy="3949493"/>
          </a:xfrm>
          <a:prstGeom prst="rect">
            <a:avLst/>
          </a:prstGeom>
        </p:spPr>
      </p:pic>
      <p:pic>
        <p:nvPicPr>
          <p:cNvPr id="5" name="Espace réservé du contenu 4" descr="Une image contenant texte, capture d’écran, Police, conception&#10;&#10;Description générée automatiquement">
            <a:extLst>
              <a:ext uri="{FF2B5EF4-FFF2-40B4-BE49-F238E27FC236}">
                <a16:creationId xmlns:a16="http://schemas.microsoft.com/office/drawing/2014/main" id="{13ED06AC-83CD-F8B8-7913-39D2137FD30D}"/>
              </a:ext>
            </a:extLst>
          </p:cNvPr>
          <p:cNvPicPr>
            <a:picLocks noGrp="1" noChangeAspect="1"/>
          </p:cNvPicPr>
          <p:nvPr>
            <p:ph idx="1"/>
          </p:nvPr>
        </p:nvPicPr>
        <p:blipFill>
          <a:blip r:embed="rId4"/>
          <a:srcRect t="3795" r="-3" b="13065"/>
          <a:stretch/>
        </p:blipFill>
        <p:spPr>
          <a:xfrm>
            <a:off x="6096000" y="2265037"/>
            <a:ext cx="4949353" cy="1975104"/>
          </a:xfrm>
          <a:prstGeom prst="rect">
            <a:avLst/>
          </a:prstGeom>
        </p:spPr>
      </p:pic>
      <p:pic>
        <p:nvPicPr>
          <p:cNvPr id="9" name="Image 8" descr="Une image contenant texte, Site web, Page web, capture d’écran&#10;&#10;Description générée automatiquement">
            <a:extLst>
              <a:ext uri="{FF2B5EF4-FFF2-40B4-BE49-F238E27FC236}">
                <a16:creationId xmlns:a16="http://schemas.microsoft.com/office/drawing/2014/main" id="{3A85FCE7-13A6-1F71-F36F-447D427D660A}"/>
              </a:ext>
            </a:extLst>
          </p:cNvPr>
          <p:cNvPicPr>
            <a:picLocks noChangeAspect="1"/>
          </p:cNvPicPr>
          <p:nvPr/>
        </p:nvPicPr>
        <p:blipFill>
          <a:blip r:embed="rId5"/>
          <a:srcRect t="371" r="-3" b="19413"/>
          <a:stretch/>
        </p:blipFill>
        <p:spPr>
          <a:xfrm>
            <a:off x="6095994" y="4239426"/>
            <a:ext cx="4949352" cy="1975104"/>
          </a:xfrm>
          <a:prstGeom prst="rect">
            <a:avLst/>
          </a:prstGeom>
        </p:spPr>
      </p:pic>
      <p:pic>
        <p:nvPicPr>
          <p:cNvPr id="11" name="Image 10">
            <a:extLst>
              <a:ext uri="{FF2B5EF4-FFF2-40B4-BE49-F238E27FC236}">
                <a16:creationId xmlns:a16="http://schemas.microsoft.com/office/drawing/2014/main" id="{02D33EBE-D491-705F-783D-4071A736D3E9}"/>
              </a:ext>
            </a:extLst>
          </p:cNvPr>
          <p:cNvPicPr>
            <a:picLocks noChangeAspect="1"/>
          </p:cNvPicPr>
          <p:nvPr/>
        </p:nvPicPr>
        <p:blipFill>
          <a:blip r:embed="rId6"/>
          <a:stretch>
            <a:fillRect/>
          </a:stretch>
        </p:blipFill>
        <p:spPr>
          <a:xfrm>
            <a:off x="6739658" y="-27314"/>
            <a:ext cx="5331398" cy="2490580"/>
          </a:xfrm>
          <a:prstGeom prst="rect">
            <a:avLst/>
          </a:prstGeom>
        </p:spPr>
      </p:pic>
    </p:spTree>
    <p:extLst>
      <p:ext uri="{BB962C8B-B14F-4D97-AF65-F5344CB8AC3E}">
        <p14:creationId xmlns:p14="http://schemas.microsoft.com/office/powerpoint/2010/main" val="2676651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FE4C32-7031-BD4F-8B3A-36E0D9AEA803}"/>
              </a:ext>
            </a:extLst>
          </p:cNvPr>
          <p:cNvSpPr>
            <a:spLocks noGrp="1"/>
          </p:cNvSpPr>
          <p:nvPr>
            <p:ph type="title"/>
          </p:nvPr>
        </p:nvSpPr>
        <p:spPr/>
        <p:txBody>
          <a:bodyPr/>
          <a:lstStyle/>
          <a:p>
            <a:r>
              <a:rPr lang="fr-FR" b="1" dirty="0">
                <a:latin typeface="Garamond" panose="02020404030301010803" pitchFamily="18" charset="0"/>
              </a:rPr>
              <a:t>Ressources</a:t>
            </a:r>
          </a:p>
        </p:txBody>
      </p:sp>
      <p:sp>
        <p:nvSpPr>
          <p:cNvPr id="3" name="Espace réservé du contenu 2">
            <a:extLst>
              <a:ext uri="{FF2B5EF4-FFF2-40B4-BE49-F238E27FC236}">
                <a16:creationId xmlns:a16="http://schemas.microsoft.com/office/drawing/2014/main" id="{0E34E071-D907-9D4F-BE6E-762B9C3EA936}"/>
              </a:ext>
            </a:extLst>
          </p:cNvPr>
          <p:cNvSpPr>
            <a:spLocks noGrp="1"/>
          </p:cNvSpPr>
          <p:nvPr>
            <p:ph idx="1"/>
          </p:nvPr>
        </p:nvSpPr>
        <p:spPr/>
        <p:txBody>
          <a:bodyPr>
            <a:normAutofit fontScale="85000" lnSpcReduction="20000"/>
          </a:bodyPr>
          <a:lstStyle/>
          <a:p>
            <a:pPr marL="0" indent="0">
              <a:buNone/>
            </a:pPr>
            <a:r>
              <a:rPr lang="fr-FR" dirty="0">
                <a:latin typeface="Garamond" panose="02020404030301010803" pitchFamily="18" charset="0"/>
              </a:rPr>
              <a:t>Julia </a:t>
            </a:r>
            <a:r>
              <a:rPr lang="fr-FR" dirty="0" err="1">
                <a:latin typeface="Garamond" panose="02020404030301010803" pitchFamily="18" charset="0"/>
              </a:rPr>
              <a:t>Gaffield</a:t>
            </a:r>
            <a:r>
              <a:rPr lang="fr-FR" dirty="0">
                <a:latin typeface="Garamond" panose="02020404030301010803" pitchFamily="18" charset="0"/>
              </a:rPr>
              <a:t>, la chercheuse qui a « trouvé » la Déclaration d’Indépendance d’Haïti dans les archives : </a:t>
            </a:r>
          </a:p>
          <a:p>
            <a:pPr marL="0" indent="0">
              <a:buNone/>
            </a:pPr>
            <a:r>
              <a:rPr lang="fr-FR" dirty="0">
                <a:latin typeface="Garamond" panose="02020404030301010803" pitchFamily="18" charset="0"/>
              </a:rPr>
              <a:t>Son site : </a:t>
            </a:r>
          </a:p>
          <a:p>
            <a:pPr marL="0" indent="0">
              <a:buNone/>
            </a:pPr>
            <a:r>
              <a:rPr lang="fr-FR" dirty="0">
                <a:latin typeface="Garamond" panose="02020404030301010803" pitchFamily="18" charset="0"/>
                <a:hlinkClick r:id="rId2"/>
              </a:rPr>
              <a:t>https://juliagaffield.com/</a:t>
            </a:r>
            <a:endParaRPr lang="fr-FR" dirty="0">
              <a:latin typeface="Garamond" panose="02020404030301010803" pitchFamily="18" charset="0"/>
            </a:endParaRPr>
          </a:p>
          <a:p>
            <a:pPr marL="0" indent="0">
              <a:buNone/>
            </a:pPr>
            <a:endParaRPr lang="fr-FR" dirty="0">
              <a:latin typeface="Garamond" panose="02020404030301010803" pitchFamily="18" charset="0"/>
            </a:endParaRPr>
          </a:p>
          <a:p>
            <a:pPr marL="0" indent="0">
              <a:buNone/>
            </a:pPr>
            <a:r>
              <a:rPr lang="fr-FR" dirty="0">
                <a:latin typeface="Garamond" panose="02020404030301010803" pitchFamily="18" charset="0"/>
              </a:rPr>
              <a:t>Ses ressources documentaires en ligne : </a:t>
            </a:r>
          </a:p>
          <a:p>
            <a:pPr marL="0" indent="0">
              <a:buNone/>
            </a:pPr>
            <a:r>
              <a:rPr lang="fr-FR" dirty="0">
                <a:latin typeface="Garamond" panose="02020404030301010803" pitchFamily="18" charset="0"/>
                <a:hlinkClick r:id="rId3"/>
              </a:rPr>
              <a:t>https://haitidoi.com/</a:t>
            </a:r>
            <a:endParaRPr lang="fr-FR" dirty="0">
              <a:latin typeface="Garamond" panose="02020404030301010803" pitchFamily="18" charset="0"/>
            </a:endParaRPr>
          </a:p>
          <a:p>
            <a:pPr marL="0" indent="0">
              <a:buNone/>
            </a:pPr>
            <a:r>
              <a:rPr lang="fr-FR" dirty="0">
                <a:latin typeface="Garamond" panose="02020404030301010803" pitchFamily="18" charset="0"/>
              </a:rPr>
              <a:t>Constitutions d’Haïti / Documentation sur Dessalines (biographie en préparation par J. </a:t>
            </a:r>
            <a:r>
              <a:rPr lang="fr-FR" dirty="0" err="1">
                <a:latin typeface="Garamond" panose="02020404030301010803" pitchFamily="18" charset="0"/>
              </a:rPr>
              <a:t>Gaffield</a:t>
            </a:r>
            <a:r>
              <a:rPr lang="fr-FR" dirty="0">
                <a:latin typeface="Garamond" panose="02020404030301010803" pitchFamily="18" charset="0"/>
              </a:rPr>
              <a:t>)</a:t>
            </a:r>
          </a:p>
          <a:p>
            <a:pPr marL="0" indent="0">
              <a:buNone/>
            </a:pPr>
            <a:endParaRPr lang="fr-FR" dirty="0">
              <a:latin typeface="Garamond" panose="02020404030301010803" pitchFamily="18" charset="0"/>
            </a:endParaRPr>
          </a:p>
          <a:p>
            <a:pPr marL="0" indent="0">
              <a:buNone/>
            </a:pPr>
            <a:r>
              <a:rPr lang="fr-FR" dirty="0">
                <a:latin typeface="Garamond" panose="02020404030301010803" pitchFamily="18" charset="0"/>
              </a:rPr>
              <a:t>Iconographie de la « peur d’Haïti » (Alejandro Gómez) : https://</a:t>
            </a:r>
            <a:r>
              <a:rPr lang="fr-FR" dirty="0" err="1">
                <a:latin typeface="Garamond" panose="02020404030301010803" pitchFamily="18" charset="0"/>
              </a:rPr>
              <a:t>journals.openedition.org</a:t>
            </a:r>
            <a:r>
              <a:rPr lang="fr-FR" dirty="0">
                <a:latin typeface="Garamond" panose="02020404030301010803" pitchFamily="18" charset="0"/>
              </a:rPr>
              <a:t>/</a:t>
            </a:r>
            <a:r>
              <a:rPr lang="fr-FR" dirty="0" err="1">
                <a:latin typeface="Garamond" panose="02020404030301010803" pitchFamily="18" charset="0"/>
              </a:rPr>
              <a:t>orda</a:t>
            </a:r>
            <a:r>
              <a:rPr lang="fr-FR" dirty="0">
                <a:latin typeface="Garamond" panose="02020404030301010803" pitchFamily="18" charset="0"/>
              </a:rPr>
              <a:t>/665</a:t>
            </a:r>
          </a:p>
        </p:txBody>
      </p:sp>
    </p:spTree>
    <p:extLst>
      <p:ext uri="{BB962C8B-B14F-4D97-AF65-F5344CB8AC3E}">
        <p14:creationId xmlns:p14="http://schemas.microsoft.com/office/powerpoint/2010/main" val="3471815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833" y="685800"/>
            <a:ext cx="5004061"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8B8A6DE-3A10-6193-F3F6-54BF91854B70}"/>
              </a:ext>
            </a:extLst>
          </p:cNvPr>
          <p:cNvSpPr>
            <a:spLocks noGrp="1"/>
          </p:cNvSpPr>
          <p:nvPr>
            <p:ph type="title"/>
          </p:nvPr>
        </p:nvSpPr>
        <p:spPr>
          <a:xfrm>
            <a:off x="4086447" y="1084521"/>
            <a:ext cx="4019107" cy="1361347"/>
          </a:xfrm>
        </p:spPr>
        <p:txBody>
          <a:bodyPr anchor="b">
            <a:normAutofit/>
          </a:bodyPr>
          <a:lstStyle/>
          <a:p>
            <a:pPr algn="ctr"/>
            <a:endParaRPr lang="fr-FR" sz="2800">
              <a:solidFill>
                <a:schemeClr val="bg1">
                  <a:alpha val="60000"/>
                </a:schemeClr>
              </a:solidFill>
            </a:endParaRPr>
          </a:p>
        </p:txBody>
      </p:sp>
      <p:pic>
        <p:nvPicPr>
          <p:cNvPr id="1026" name="Picture 2">
            <a:extLst>
              <a:ext uri="{FF2B5EF4-FFF2-40B4-BE49-F238E27FC236}">
                <a16:creationId xmlns:a16="http://schemas.microsoft.com/office/drawing/2014/main" id="{250A3E6C-74F8-6912-A970-FCFA90F78B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80" r="9774"/>
          <a:stretch/>
        </p:blipFill>
        <p:spPr bwMode="auto">
          <a:xfrm>
            <a:off x="680483" y="685795"/>
            <a:ext cx="2931299" cy="5486400"/>
          </a:xfrm>
          <a:prstGeom prst="rect">
            <a:avLst/>
          </a:prstGeom>
          <a:noFill/>
          <a:extLst>
            <a:ext uri="{909E8E84-426E-40DD-AFC4-6F175D3DCCD1}">
              <a14:hiddenFill xmlns:a14="http://schemas.microsoft.com/office/drawing/2010/main">
                <a:solidFill>
                  <a:srgbClr val="FFFFFF"/>
                </a:solidFill>
              </a14:hiddenFill>
            </a:ext>
          </a:extLst>
        </p:spPr>
      </p:pic>
      <p:sp>
        <p:nvSpPr>
          <p:cNvPr id="1032" name="Content Placeholder 1031">
            <a:extLst>
              <a:ext uri="{FF2B5EF4-FFF2-40B4-BE49-F238E27FC236}">
                <a16:creationId xmlns:a16="http://schemas.microsoft.com/office/drawing/2014/main" id="{9E0B3C2C-967B-B650-4922-477D1553E67E}"/>
              </a:ext>
            </a:extLst>
          </p:cNvPr>
          <p:cNvSpPr>
            <a:spLocks noGrp="1"/>
          </p:cNvSpPr>
          <p:nvPr>
            <p:ph idx="1"/>
          </p:nvPr>
        </p:nvSpPr>
        <p:spPr>
          <a:xfrm>
            <a:off x="4107712" y="2732739"/>
            <a:ext cx="3976577" cy="3083270"/>
          </a:xfrm>
        </p:spPr>
        <p:txBody>
          <a:bodyPr anchor="t">
            <a:normAutofit/>
          </a:bodyPr>
          <a:lstStyle/>
          <a:p>
            <a:pPr algn="ctr"/>
            <a:r>
              <a:rPr lang="en-US" sz="2000" dirty="0" err="1">
                <a:solidFill>
                  <a:schemeClr val="bg1"/>
                </a:solidFill>
                <a:latin typeface="Garamond" panose="02020404030301010803" pitchFamily="18" charset="0"/>
              </a:rPr>
              <a:t>Actualité</a:t>
            </a:r>
            <a:r>
              <a:rPr lang="en-US" sz="2000" dirty="0">
                <a:solidFill>
                  <a:schemeClr val="bg1"/>
                </a:solidFill>
                <a:latin typeface="Garamond" panose="02020404030301010803" pitchFamily="18" charset="0"/>
              </a:rPr>
              <a:t> </a:t>
            </a:r>
            <a:r>
              <a:rPr lang="en-US" sz="2000" dirty="0" err="1">
                <a:solidFill>
                  <a:schemeClr val="bg1"/>
                </a:solidFill>
                <a:latin typeface="Garamond" panose="02020404030301010803" pitchFamily="18" charset="0"/>
              </a:rPr>
              <a:t>historiographique</a:t>
            </a:r>
            <a:r>
              <a:rPr lang="en-US" sz="2000" dirty="0">
                <a:solidFill>
                  <a:schemeClr val="bg1"/>
                </a:solidFill>
                <a:latin typeface="Garamond" panose="02020404030301010803" pitchFamily="18" charset="0"/>
              </a:rPr>
              <a:t> : </a:t>
            </a:r>
          </a:p>
          <a:p>
            <a:pPr marL="0" indent="0" algn="ctr">
              <a:buNone/>
            </a:pPr>
            <a:endParaRPr lang="en-US" sz="2000" dirty="0">
              <a:solidFill>
                <a:schemeClr val="bg1"/>
              </a:solidFill>
              <a:latin typeface="Garamond" panose="02020404030301010803" pitchFamily="18" charset="0"/>
            </a:endParaRPr>
          </a:p>
          <a:p>
            <a:pPr marL="0" indent="0" algn="ctr">
              <a:buNone/>
            </a:pPr>
            <a:r>
              <a:rPr lang="en-US" sz="2000" dirty="0">
                <a:solidFill>
                  <a:schemeClr val="bg1"/>
                </a:solidFill>
                <a:latin typeface="Garamond" panose="02020404030301010803" pitchFamily="18" charset="0"/>
              </a:rPr>
              <a:t>&lt;= Le </a:t>
            </a:r>
            <a:r>
              <a:rPr lang="en-US" sz="2000" dirty="0" err="1">
                <a:solidFill>
                  <a:schemeClr val="bg1"/>
                </a:solidFill>
                <a:latin typeface="Garamond" panose="02020404030301010803" pitchFamily="18" charset="0"/>
              </a:rPr>
              <a:t>poids</a:t>
            </a:r>
            <a:r>
              <a:rPr lang="en-US" sz="2000" dirty="0">
                <a:solidFill>
                  <a:schemeClr val="bg1"/>
                </a:solidFill>
                <a:latin typeface="Garamond" panose="02020404030301010803" pitchFamily="18" charset="0"/>
              </a:rPr>
              <a:t> du commerce dans la revolution </a:t>
            </a:r>
            <a:r>
              <a:rPr lang="en-US" sz="2000" dirty="0" err="1">
                <a:solidFill>
                  <a:schemeClr val="bg1"/>
                </a:solidFill>
                <a:latin typeface="Garamond" panose="02020404030301010803" pitchFamily="18" charset="0"/>
              </a:rPr>
              <a:t>haïtienne</a:t>
            </a:r>
            <a:endParaRPr lang="en-US" sz="2000" dirty="0">
              <a:solidFill>
                <a:schemeClr val="bg1"/>
              </a:solidFill>
              <a:latin typeface="Garamond" panose="02020404030301010803" pitchFamily="18" charset="0"/>
            </a:endParaRPr>
          </a:p>
          <a:p>
            <a:pPr algn="ctr"/>
            <a:endParaRPr lang="en-US" sz="2000" dirty="0">
              <a:solidFill>
                <a:schemeClr val="bg1"/>
              </a:solidFill>
              <a:latin typeface="Garamond" panose="02020404030301010803" pitchFamily="18" charset="0"/>
            </a:endParaRPr>
          </a:p>
          <a:p>
            <a:pPr marL="0" indent="0" algn="ctr">
              <a:buNone/>
            </a:pPr>
            <a:r>
              <a:rPr lang="en-US" sz="2000" dirty="0" err="1">
                <a:solidFill>
                  <a:schemeClr val="bg1"/>
                </a:solidFill>
                <a:latin typeface="Garamond" panose="02020404030301010803" pitchFamily="18" charset="0"/>
              </a:rPr>
              <a:t>L’histoire</a:t>
            </a:r>
            <a:r>
              <a:rPr lang="en-US" sz="2000" dirty="0">
                <a:solidFill>
                  <a:schemeClr val="bg1"/>
                </a:solidFill>
                <a:latin typeface="Garamond" panose="02020404030301010803" pitchFamily="18" charset="0"/>
              </a:rPr>
              <a:t> </a:t>
            </a:r>
            <a:r>
              <a:rPr lang="en-US" sz="2000" dirty="0" err="1">
                <a:solidFill>
                  <a:schemeClr val="bg1"/>
                </a:solidFill>
                <a:latin typeface="Garamond" panose="02020404030301010803" pitchFamily="18" charset="0"/>
              </a:rPr>
              <a:t>d’une</a:t>
            </a:r>
            <a:r>
              <a:rPr lang="en-US" sz="2000" dirty="0">
                <a:solidFill>
                  <a:schemeClr val="bg1"/>
                </a:solidFill>
                <a:latin typeface="Garamond" panose="02020404030301010803" pitchFamily="18" charset="0"/>
              </a:rPr>
              <a:t> plantation </a:t>
            </a:r>
            <a:r>
              <a:rPr lang="en-US" sz="2000" dirty="0" err="1">
                <a:solidFill>
                  <a:schemeClr val="bg1"/>
                </a:solidFill>
                <a:latin typeface="Garamond" panose="02020404030301010803" pitchFamily="18" charset="0"/>
              </a:rPr>
              <a:t>à</a:t>
            </a:r>
            <a:r>
              <a:rPr lang="en-US" sz="2000" dirty="0">
                <a:solidFill>
                  <a:schemeClr val="bg1"/>
                </a:solidFill>
                <a:latin typeface="Garamond" panose="02020404030301010803" pitchFamily="18" charset="0"/>
              </a:rPr>
              <a:t> travers la correspondence des élites =&gt; </a:t>
            </a:r>
          </a:p>
        </p:txBody>
      </p:sp>
      <p:pic>
        <p:nvPicPr>
          <p:cNvPr id="1028" name="Picture 4" descr="Cul de sac">
            <a:extLst>
              <a:ext uri="{FF2B5EF4-FFF2-40B4-BE49-F238E27FC236}">
                <a16:creationId xmlns:a16="http://schemas.microsoft.com/office/drawing/2014/main" id="{D5CC232E-54E2-FD22-AF7C-398A9507B8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96" r="8145"/>
          <a:stretch/>
        </p:blipFill>
        <p:spPr bwMode="auto">
          <a:xfrm>
            <a:off x="8606117" y="685805"/>
            <a:ext cx="2905400" cy="548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438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153DF63-4613-7088-A849-8B2B4B0F2B21}"/>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2000" kern="1200" dirty="0">
                <a:solidFill>
                  <a:schemeClr val="bg1"/>
                </a:solidFill>
                <a:latin typeface="+mj-lt"/>
                <a:ea typeface="+mj-ea"/>
                <a:cs typeface="+mj-cs"/>
              </a:rPr>
              <a:t>https://entre-</a:t>
            </a:r>
            <a:r>
              <a:rPr lang="en-US" sz="2000" kern="1200" dirty="0" err="1">
                <a:solidFill>
                  <a:schemeClr val="bg1"/>
                </a:solidFill>
                <a:latin typeface="+mj-lt"/>
                <a:ea typeface="+mj-ea"/>
                <a:cs typeface="+mj-cs"/>
              </a:rPr>
              <a:t>temps.net</a:t>
            </a:r>
            <a:r>
              <a:rPr lang="en-US" sz="2000" kern="1200" dirty="0">
                <a:solidFill>
                  <a:schemeClr val="bg1"/>
                </a:solidFill>
                <a:latin typeface="+mj-lt"/>
                <a:ea typeface="+mj-ea"/>
                <a:cs typeface="+mj-cs"/>
              </a:rPr>
              <a:t>/lhistoire-sans-fin-faire-lhistoire-contrefactuelle-de-lesclavage-et-des-abolitions-dans-le-monde-euro-caribeen-college-lucie-aubrac-livry-gargan-et-lycee-evariste-galois-noi/</a:t>
            </a:r>
          </a:p>
        </p:txBody>
      </p:sp>
      <p:pic>
        <p:nvPicPr>
          <p:cNvPr id="5" name="Espace réservé du contenu 4" descr="Une image contenant texte&#10;&#10;Description générée automatiquement">
            <a:extLst>
              <a:ext uri="{FF2B5EF4-FFF2-40B4-BE49-F238E27FC236}">
                <a16:creationId xmlns:a16="http://schemas.microsoft.com/office/drawing/2014/main" id="{3D21135F-0290-12B8-EECA-FAA10A62427E}"/>
              </a:ext>
            </a:extLst>
          </p:cNvPr>
          <p:cNvPicPr>
            <a:picLocks noGrp="1" noChangeAspect="1"/>
          </p:cNvPicPr>
          <p:nvPr>
            <p:ph idx="1"/>
          </p:nvPr>
        </p:nvPicPr>
        <p:blipFill>
          <a:blip r:embed="rId2"/>
          <a:stretch>
            <a:fillRect/>
          </a:stretch>
        </p:blipFill>
        <p:spPr>
          <a:xfrm>
            <a:off x="1808977" y="1675227"/>
            <a:ext cx="8574045" cy="4394199"/>
          </a:xfrm>
          <a:prstGeom prst="rect">
            <a:avLst/>
          </a:prstGeom>
        </p:spPr>
      </p:pic>
    </p:spTree>
    <p:extLst>
      <p:ext uri="{BB962C8B-B14F-4D97-AF65-F5344CB8AC3E}">
        <p14:creationId xmlns:p14="http://schemas.microsoft.com/office/powerpoint/2010/main" val="2175343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7B3281-FF2C-7746-8EF6-A3DA81919F42}"/>
              </a:ext>
            </a:extLst>
          </p:cNvPr>
          <p:cNvSpPr>
            <a:spLocks noGrp="1"/>
          </p:cNvSpPr>
          <p:nvPr>
            <p:ph type="title"/>
          </p:nvPr>
        </p:nvSpPr>
        <p:spPr/>
        <p:txBody>
          <a:bodyPr>
            <a:normAutofit/>
          </a:bodyPr>
          <a:lstStyle/>
          <a:p>
            <a:r>
              <a:rPr lang="fr-FR" sz="3500" dirty="0">
                <a:latin typeface="Garamond" panose="02020404030301010803" pitchFamily="18" charset="0"/>
              </a:rPr>
              <a:t>Le Passage du Vent (</a:t>
            </a:r>
            <a:r>
              <a:rPr lang="fr-FR" sz="3500" i="1" dirty="0" err="1">
                <a:latin typeface="Garamond" panose="02020404030301010803" pitchFamily="18" charset="0"/>
              </a:rPr>
              <a:t>Winward</a:t>
            </a:r>
            <a:r>
              <a:rPr lang="fr-FR" sz="3500" i="1" dirty="0">
                <a:latin typeface="Garamond" panose="02020404030301010803" pitchFamily="18" charset="0"/>
              </a:rPr>
              <a:t> Passage)</a:t>
            </a:r>
            <a:endParaRPr lang="fr-FR" sz="3500" dirty="0">
              <a:latin typeface="Garamond" panose="02020404030301010803" pitchFamily="18" charset="0"/>
            </a:endParaRPr>
          </a:p>
        </p:txBody>
      </p:sp>
      <p:pic>
        <p:nvPicPr>
          <p:cNvPr id="1026" name="Picture 2">
            <a:extLst>
              <a:ext uri="{FF2B5EF4-FFF2-40B4-BE49-F238E27FC236}">
                <a16:creationId xmlns:a16="http://schemas.microsoft.com/office/drawing/2014/main" id="{887B3430-3BBE-5141-917B-FD560D756F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9931" y="1554692"/>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5495E035-53CF-7D4F-A339-EBC759366901}"/>
              </a:ext>
            </a:extLst>
          </p:cNvPr>
          <p:cNvPicPr>
            <a:picLocks noChangeAspect="1"/>
          </p:cNvPicPr>
          <p:nvPr/>
        </p:nvPicPr>
        <p:blipFill>
          <a:blip r:embed="rId3"/>
          <a:stretch>
            <a:fillRect/>
          </a:stretch>
        </p:blipFill>
        <p:spPr>
          <a:xfrm>
            <a:off x="8197850" y="1091209"/>
            <a:ext cx="3613150" cy="5414300"/>
          </a:xfrm>
          <a:prstGeom prst="rect">
            <a:avLst/>
          </a:prstGeom>
        </p:spPr>
      </p:pic>
    </p:spTree>
    <p:extLst>
      <p:ext uri="{BB962C8B-B14F-4D97-AF65-F5344CB8AC3E}">
        <p14:creationId xmlns:p14="http://schemas.microsoft.com/office/powerpoint/2010/main" val="3582027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E70BC773-7D26-4409-2BF1-A84D8F35E61C}"/>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200" dirty="0">
                <a:latin typeface="+mj-lt"/>
                <a:ea typeface="+mj-ea"/>
                <a:cs typeface="+mj-cs"/>
              </a:rPr>
              <a:t>https://entre-</a:t>
            </a:r>
            <a:r>
              <a:rPr lang="en-US" sz="2200">
                <a:latin typeface="+mj-lt"/>
                <a:ea typeface="+mj-ea"/>
                <a:cs typeface="+mj-cs"/>
              </a:rPr>
              <a:t>temps.net</a:t>
            </a:r>
            <a:r>
              <a:rPr lang="en-US" sz="2200" dirty="0">
                <a:latin typeface="+mj-lt"/>
                <a:ea typeface="+mj-ea"/>
                <a:cs typeface="+mj-cs"/>
              </a:rPr>
              <a:t>/les-gens-nen-sont-plus-a-prendre-la-bastille-entretien-avec-florent-grouazel-et-younn-locard-auteurs-de-revolution-ii-egalite-livre-1/</a:t>
            </a:r>
          </a:p>
        </p:txBody>
      </p:sp>
      <p:sp>
        <p:nvSpPr>
          <p:cNvPr id="4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22">
            <a:extLst>
              <a:ext uri="{FF2B5EF4-FFF2-40B4-BE49-F238E27FC236}">
                <a16:creationId xmlns:a16="http://schemas.microsoft.com/office/drawing/2014/main" id="{FA0D9DD7-9874-BCD2-4C23-447C82EA17C4}"/>
              </a:ext>
            </a:extLst>
          </p:cNvPr>
          <p:cNvSpPr>
            <a:spLocks noGrp="1"/>
          </p:cNvSpPr>
          <p:nvPr>
            <p:ph idx="1"/>
          </p:nvPr>
        </p:nvSpPr>
        <p:spPr>
          <a:xfrm>
            <a:off x="640080" y="2872899"/>
            <a:ext cx="4243589" cy="3320668"/>
          </a:xfrm>
        </p:spPr>
        <p:txBody>
          <a:bodyPr vert="horz" lIns="91440" tIns="45720" rIns="91440" bIns="45720" rtlCol="0">
            <a:normAutofit/>
          </a:bodyPr>
          <a:lstStyle/>
          <a:p>
            <a:r>
              <a:rPr lang="en-US" sz="2200" i="1" dirty="0" err="1"/>
              <a:t>Révolution</a:t>
            </a:r>
            <a:r>
              <a:rPr lang="en-US" sz="2200" i="1" dirty="0"/>
              <a:t>, </a:t>
            </a:r>
            <a:r>
              <a:rPr lang="en-US" sz="2200" dirty="0"/>
              <a:t>tome II, F. </a:t>
            </a:r>
            <a:r>
              <a:rPr lang="en-US" sz="2200" dirty="0" err="1"/>
              <a:t>Grouazel</a:t>
            </a:r>
            <a:r>
              <a:rPr lang="en-US" sz="2200" dirty="0"/>
              <a:t> et Y. </a:t>
            </a:r>
            <a:r>
              <a:rPr lang="en-US" sz="2200" dirty="0" err="1"/>
              <a:t>Locard</a:t>
            </a:r>
            <a:r>
              <a:rPr lang="en-US" sz="2200" dirty="0"/>
              <a:t>, </a:t>
            </a:r>
            <a:r>
              <a:rPr lang="en-US" sz="2200" dirty="0" err="1"/>
              <a:t>Acte</a:t>
            </a:r>
            <a:r>
              <a:rPr lang="en-US" sz="2200" dirty="0"/>
              <a:t> Sud, 2023. </a:t>
            </a:r>
          </a:p>
          <a:p>
            <a:endParaRPr lang="en-US" sz="2200" i="1" dirty="0"/>
          </a:p>
          <a:p>
            <a:r>
              <a:rPr lang="en-US" sz="2200" dirty="0"/>
              <a:t>Isabelle</a:t>
            </a:r>
            <a:r>
              <a:rPr lang="en-US" sz="2200" i="1" dirty="0"/>
              <a:t> </a:t>
            </a:r>
            <a:r>
              <a:rPr lang="en-US" sz="2200" dirty="0" err="1"/>
              <a:t>Gournant</a:t>
            </a:r>
            <a:r>
              <a:rPr lang="en-US" sz="2200" dirty="0"/>
              <a:t> du </a:t>
            </a:r>
            <a:r>
              <a:rPr lang="en-US" sz="2200" dirty="0" err="1"/>
              <a:t>Cabanel</a:t>
            </a:r>
            <a:r>
              <a:rPr lang="en-US" sz="2200" dirty="0"/>
              <a:t>, </a:t>
            </a:r>
            <a:r>
              <a:rPr lang="en-US" sz="2200" dirty="0" err="1"/>
              <a:t>une</a:t>
            </a:r>
            <a:r>
              <a:rPr lang="en-US" sz="2200" dirty="0"/>
              <a:t> “</a:t>
            </a:r>
            <a:r>
              <a:rPr lang="en-US" sz="2200"/>
              <a:t>mulâtresse” </a:t>
            </a:r>
            <a:r>
              <a:rPr lang="en-US" sz="2200" dirty="0"/>
              <a:t>propriétaire et </a:t>
            </a:r>
            <a:r>
              <a:rPr lang="en-US" sz="2200" dirty="0" err="1"/>
              <a:t>abolitionniste</a:t>
            </a:r>
            <a:endParaRPr lang="en-US" sz="2200" dirty="0"/>
          </a:p>
        </p:txBody>
      </p:sp>
      <p:pic>
        <p:nvPicPr>
          <p:cNvPr id="5" name="Espace réservé du contenu 4" descr="Une image contenant texte, divers, éléments, pose&#10;&#10;Description générée automatiquement">
            <a:extLst>
              <a:ext uri="{FF2B5EF4-FFF2-40B4-BE49-F238E27FC236}">
                <a16:creationId xmlns:a16="http://schemas.microsoft.com/office/drawing/2014/main" id="{CFC74A3C-F500-FC07-EE4E-E78399BA2160}"/>
              </a:ext>
            </a:extLst>
          </p:cNvPr>
          <p:cNvPicPr>
            <a:picLocks noChangeAspect="1"/>
          </p:cNvPicPr>
          <p:nvPr/>
        </p:nvPicPr>
        <p:blipFill rotWithShape="1">
          <a:blip r:embed="rId2"/>
          <a:srcRect t="8259" r="-2" b="1896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35709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58B755-018A-1249-B4D5-F80DDA297E6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F02E01E-05EA-9B40-9ACC-7C0D3A50F7C7}"/>
              </a:ext>
            </a:extLst>
          </p:cNvPr>
          <p:cNvSpPr>
            <a:spLocks noGrp="1"/>
          </p:cNvSpPr>
          <p:nvPr>
            <p:ph idx="1"/>
          </p:nvPr>
        </p:nvSpPr>
        <p:spPr>
          <a:xfrm>
            <a:off x="337625" y="182880"/>
            <a:ext cx="11016175" cy="5994083"/>
          </a:xfrm>
        </p:spPr>
        <p:txBody>
          <a:bodyPr>
            <a:normAutofit fontScale="62500" lnSpcReduction="20000"/>
          </a:bodyPr>
          <a:lstStyle/>
          <a:p>
            <a:pPr algn="just"/>
            <a:r>
              <a:rPr lang="fr-FR" dirty="0" err="1">
                <a:latin typeface="Garamond" panose="02020404030301010803" pitchFamily="18" charset="0"/>
              </a:rPr>
              <a:t>Covo</a:t>
            </a:r>
            <a:r>
              <a:rPr lang="fr-FR" dirty="0">
                <a:latin typeface="Garamond" panose="02020404030301010803" pitchFamily="18" charset="0"/>
              </a:rPr>
              <a:t>, Manuel, « 1791 » in Boucheron Patrick, Delalande Nicolas, Mazel Florian, Potin Yann et </a:t>
            </a:r>
            <a:r>
              <a:rPr lang="fr-FR" dirty="0" err="1">
                <a:latin typeface="Garamond" panose="02020404030301010803" pitchFamily="18" charset="0"/>
              </a:rPr>
              <a:t>Singaravélou</a:t>
            </a:r>
            <a:r>
              <a:rPr lang="fr-FR" dirty="0">
                <a:latin typeface="Garamond" panose="02020404030301010803" pitchFamily="18" charset="0"/>
              </a:rPr>
              <a:t> Pierre, </a:t>
            </a:r>
            <a:r>
              <a:rPr lang="fr-FR" i="1" dirty="0">
                <a:latin typeface="Garamond" panose="02020404030301010803" pitchFamily="18" charset="0"/>
              </a:rPr>
              <a:t>Histoire mondiale de la France</a:t>
            </a:r>
            <a:r>
              <a:rPr lang="fr-FR" dirty="0">
                <a:latin typeface="Garamond" panose="02020404030301010803" pitchFamily="18" charset="0"/>
              </a:rPr>
              <a:t>, 2018.</a:t>
            </a:r>
          </a:p>
          <a:p>
            <a:pPr algn="just"/>
            <a:r>
              <a:rPr lang="en-US" sz="2900" dirty="0">
                <a:effectLst/>
                <a:latin typeface="Garamond" panose="02020404030301010803" pitchFamily="18" charset="0"/>
                <a:ea typeface="Calibri" panose="020F0502020204030204" pitchFamily="34" charset="0"/>
                <a:cs typeface="Times New Roman" panose="02020603050405020304" pitchFamily="18" charset="0"/>
              </a:rPr>
              <a:t>Furstenberg, François, </a:t>
            </a:r>
            <a:r>
              <a:rPr lang="en-US" sz="2900" i="1" dirty="0">
                <a:effectLst/>
                <a:latin typeface="Garamond" panose="02020404030301010803" pitchFamily="18" charset="0"/>
                <a:ea typeface="Calibri" panose="020F0502020204030204" pitchFamily="34" charset="0"/>
                <a:cs typeface="Times New Roman" panose="02020603050405020304" pitchFamily="18" charset="0"/>
              </a:rPr>
              <a:t>When the United States Spoke French: Five Refugees who Shaped a Nation, </a:t>
            </a:r>
            <a:r>
              <a:rPr lang="en-US" sz="2900" dirty="0">
                <a:effectLst/>
                <a:latin typeface="Garamond" panose="02020404030301010803" pitchFamily="18" charset="0"/>
                <a:ea typeface="Calibri" panose="020F0502020204030204" pitchFamily="34" charset="0"/>
                <a:cs typeface="Times New Roman" panose="02020603050405020304" pitchFamily="18" charset="0"/>
              </a:rPr>
              <a:t>NY, Penguin Random House, 2014. </a:t>
            </a:r>
            <a:endParaRPr lang="fr-FR" sz="2900" dirty="0">
              <a:latin typeface="Garamond" panose="02020404030301010803" pitchFamily="18" charset="0"/>
            </a:endParaRPr>
          </a:p>
          <a:p>
            <a:pPr algn="just"/>
            <a:r>
              <a:rPr lang="fr-FR" dirty="0">
                <a:latin typeface="Garamond" panose="02020404030301010803" pitchFamily="18" charset="0"/>
              </a:rPr>
              <a:t>Gómez, Alejandro, </a:t>
            </a:r>
            <a:r>
              <a:rPr lang="fr-FR" i="1" dirty="0">
                <a:latin typeface="Garamond" panose="02020404030301010803" pitchFamily="18" charset="0"/>
              </a:rPr>
              <a:t>Le spectre de la révolution noire: l’impact de la révolution haïtienne dans le monde atlantique, 1790-1886</a:t>
            </a:r>
            <a:r>
              <a:rPr lang="fr-FR" dirty="0">
                <a:latin typeface="Garamond" panose="02020404030301010803" pitchFamily="18" charset="0"/>
              </a:rPr>
              <a:t>, Rennes, Presses universitaires de Rennes, 2013.</a:t>
            </a:r>
          </a:p>
          <a:p>
            <a:pPr algn="just"/>
            <a:r>
              <a:rPr lang="fr-FR" dirty="0" err="1">
                <a:latin typeface="Garamond" panose="02020404030301010803" pitchFamily="18" charset="0"/>
              </a:rPr>
              <a:t>Gainot</a:t>
            </a:r>
            <a:r>
              <a:rPr lang="fr-FR" dirty="0">
                <a:latin typeface="Garamond" panose="02020404030301010803" pitchFamily="18" charset="0"/>
              </a:rPr>
              <a:t>, Bernard « 1804 », in </a:t>
            </a:r>
            <a:r>
              <a:rPr lang="fr-FR" dirty="0" err="1">
                <a:latin typeface="Garamond" panose="02020404030301010803" pitchFamily="18" charset="0"/>
              </a:rPr>
              <a:t>Singaravélou</a:t>
            </a:r>
            <a:r>
              <a:rPr lang="fr-FR" dirty="0">
                <a:latin typeface="Garamond" panose="02020404030301010803" pitchFamily="18" charset="0"/>
              </a:rPr>
              <a:t> Pierre, </a:t>
            </a:r>
            <a:r>
              <a:rPr lang="fr-FR" dirty="0" err="1">
                <a:latin typeface="Garamond" panose="02020404030301010803" pitchFamily="18" charset="0"/>
              </a:rPr>
              <a:t>Venayre</a:t>
            </a:r>
            <a:r>
              <a:rPr lang="fr-FR" dirty="0">
                <a:latin typeface="Garamond" panose="02020404030301010803" pitchFamily="18" charset="0"/>
              </a:rPr>
              <a:t> Sylvain, </a:t>
            </a:r>
            <a:r>
              <a:rPr lang="fr-FR" i="1" dirty="0">
                <a:latin typeface="Garamond" panose="02020404030301010803" pitchFamily="18" charset="0"/>
              </a:rPr>
              <a:t>Histoire du monde au XIXe siècle</a:t>
            </a:r>
            <a:r>
              <a:rPr lang="fr-FR" dirty="0">
                <a:latin typeface="Garamond" panose="02020404030301010803" pitchFamily="18" charset="0"/>
              </a:rPr>
              <a:t>, 2019.</a:t>
            </a:r>
          </a:p>
          <a:p>
            <a:pPr algn="just"/>
            <a:r>
              <a:rPr lang="fr-FR" dirty="0" err="1">
                <a:latin typeface="Garamond" panose="02020404030301010803" pitchFamily="18" charset="0"/>
              </a:rPr>
              <a:t>Gainot</a:t>
            </a:r>
            <a:r>
              <a:rPr lang="fr-FR" dirty="0">
                <a:latin typeface="Garamond" panose="02020404030301010803" pitchFamily="18" charset="0"/>
              </a:rPr>
              <a:t>, Bernard, </a:t>
            </a:r>
            <a:r>
              <a:rPr lang="fr-FR" i="1" dirty="0">
                <a:latin typeface="Garamond" panose="02020404030301010803" pitchFamily="18" charset="0"/>
              </a:rPr>
              <a:t>La révolution des esclaves. Haïti, 1763-1803, </a:t>
            </a:r>
            <a:r>
              <a:rPr lang="fr-FR" dirty="0">
                <a:latin typeface="Garamond" panose="02020404030301010803" pitchFamily="18" charset="0"/>
              </a:rPr>
              <a:t>Vendémiaire, Paris, 2017. </a:t>
            </a:r>
          </a:p>
          <a:p>
            <a:pPr algn="just"/>
            <a:r>
              <a:rPr lang="fr-FR" dirty="0" err="1">
                <a:latin typeface="Garamond" panose="02020404030301010803" pitchFamily="18" charset="0"/>
              </a:rPr>
              <a:t>Geggus</a:t>
            </a:r>
            <a:r>
              <a:rPr lang="fr-FR" dirty="0">
                <a:latin typeface="Garamond" panose="02020404030301010803" pitchFamily="18" charset="0"/>
              </a:rPr>
              <a:t>, David, « Aux sources d’une révolution. Cap-Français et la plaine du Nord (Saint-Domingue), XVIIIe s., in </a:t>
            </a:r>
            <a:r>
              <a:rPr lang="fr-FR" dirty="0" err="1">
                <a:latin typeface="Garamond" panose="02020404030301010803" pitchFamily="18" charset="0"/>
              </a:rPr>
              <a:t>Ismard</a:t>
            </a:r>
            <a:r>
              <a:rPr lang="fr-FR" dirty="0">
                <a:latin typeface="Garamond" panose="02020404030301010803" pitchFamily="18" charset="0"/>
              </a:rPr>
              <a:t> Paulin, Rossi </a:t>
            </a:r>
            <a:r>
              <a:rPr lang="fr-FR" dirty="0" err="1">
                <a:latin typeface="Garamond" panose="02020404030301010803" pitchFamily="18" charset="0"/>
              </a:rPr>
              <a:t>Benedetta</a:t>
            </a:r>
            <a:r>
              <a:rPr lang="fr-FR" dirty="0">
                <a:latin typeface="Garamond" panose="02020404030301010803" pitchFamily="18" charset="0"/>
              </a:rPr>
              <a:t>, et Vidal Cécile, </a:t>
            </a:r>
            <a:r>
              <a:rPr lang="fr-FR" i="1" dirty="0">
                <a:latin typeface="Garamond" panose="02020404030301010803" pitchFamily="18" charset="0"/>
              </a:rPr>
              <a:t>Les mondes de l’esclavage. Une histoire comparée, </a:t>
            </a:r>
            <a:r>
              <a:rPr lang="fr-FR" dirty="0">
                <a:latin typeface="Garamond" panose="02020404030301010803" pitchFamily="18" charset="0"/>
              </a:rPr>
              <a:t>Ed. du Seuil, 2021.</a:t>
            </a:r>
          </a:p>
          <a:p>
            <a:pPr algn="just"/>
            <a:r>
              <a:rPr lang="fr-FR" dirty="0" err="1">
                <a:latin typeface="Garamond" panose="02020404030301010803" pitchFamily="18" charset="0"/>
              </a:rPr>
              <a:t>Helg</a:t>
            </a:r>
            <a:r>
              <a:rPr lang="fr-FR" dirty="0">
                <a:latin typeface="Garamond" panose="02020404030301010803" pitchFamily="18" charset="0"/>
              </a:rPr>
              <a:t>, Aline, </a:t>
            </a:r>
            <a:r>
              <a:rPr lang="fr-FR" i="1" dirty="0">
                <a:latin typeface="Garamond" panose="02020404030301010803" pitchFamily="18" charset="0"/>
              </a:rPr>
              <a:t>Plus jamais esclaves ! De l’</a:t>
            </a:r>
            <a:r>
              <a:rPr lang="fr-FR" i="1" dirty="0" err="1">
                <a:latin typeface="Garamond" panose="02020404030301010803" pitchFamily="18" charset="0"/>
              </a:rPr>
              <a:t>insoulission</a:t>
            </a:r>
            <a:r>
              <a:rPr lang="fr-FR" i="1" dirty="0">
                <a:latin typeface="Garamond" panose="02020404030301010803" pitchFamily="18" charset="0"/>
              </a:rPr>
              <a:t> à la révolte, le grand récit d’une émancipation (1492-1838), </a:t>
            </a:r>
            <a:r>
              <a:rPr lang="fr-FR" dirty="0">
                <a:latin typeface="Garamond" panose="02020404030301010803" pitchFamily="18" charset="0"/>
              </a:rPr>
              <a:t>La Découverte, 2016. </a:t>
            </a:r>
          </a:p>
          <a:p>
            <a:pPr algn="just"/>
            <a:r>
              <a:rPr lang="fr-FR" dirty="0">
                <a:latin typeface="Garamond" panose="02020404030301010803" pitchFamily="18" charset="0"/>
              </a:rPr>
              <a:t>Ferrer Ada, </a:t>
            </a:r>
            <a:r>
              <a:rPr lang="fr-FR" i="1" dirty="0" err="1">
                <a:latin typeface="Garamond" panose="02020404030301010803" pitchFamily="18" charset="0"/>
              </a:rPr>
              <a:t>Freedom’s</a:t>
            </a:r>
            <a:r>
              <a:rPr lang="fr-FR" i="1" dirty="0">
                <a:latin typeface="Garamond" panose="02020404030301010803" pitchFamily="18" charset="0"/>
              </a:rPr>
              <a:t> Mirror: Cuba and </a:t>
            </a:r>
            <a:r>
              <a:rPr lang="fr-FR" i="1" dirty="0" err="1">
                <a:latin typeface="Garamond" panose="02020404030301010803" pitchFamily="18" charset="0"/>
              </a:rPr>
              <a:t>Haiti</a:t>
            </a:r>
            <a:r>
              <a:rPr lang="fr-FR" i="1" dirty="0">
                <a:latin typeface="Garamond" panose="02020404030301010803" pitchFamily="18" charset="0"/>
              </a:rPr>
              <a:t> in the Age of </a:t>
            </a:r>
            <a:r>
              <a:rPr lang="fr-FR" i="1" dirty="0" err="1">
                <a:latin typeface="Garamond" panose="02020404030301010803" pitchFamily="18" charset="0"/>
              </a:rPr>
              <a:t>Revolution</a:t>
            </a:r>
            <a:r>
              <a:rPr lang="fr-FR" dirty="0">
                <a:latin typeface="Garamond" panose="02020404030301010803" pitchFamily="18" charset="0"/>
              </a:rPr>
              <a:t>, New York, Cambridge </a:t>
            </a:r>
            <a:r>
              <a:rPr lang="fr-FR" dirty="0" err="1">
                <a:latin typeface="Garamond" panose="02020404030301010803" pitchFamily="18" charset="0"/>
              </a:rPr>
              <a:t>University</a:t>
            </a:r>
            <a:r>
              <a:rPr lang="fr-FR" dirty="0">
                <a:latin typeface="Garamond" panose="02020404030301010803" pitchFamily="18" charset="0"/>
              </a:rPr>
              <a:t> </a:t>
            </a:r>
            <a:r>
              <a:rPr lang="fr-FR" dirty="0" err="1">
                <a:latin typeface="Garamond" panose="02020404030301010803" pitchFamily="18" charset="0"/>
              </a:rPr>
              <a:t>Press</a:t>
            </a:r>
            <a:r>
              <a:rPr lang="fr-FR" dirty="0">
                <a:latin typeface="Garamond" panose="02020404030301010803" pitchFamily="18" charset="0"/>
              </a:rPr>
              <a:t>, 2014.</a:t>
            </a:r>
          </a:p>
          <a:p>
            <a:pPr algn="just"/>
            <a:r>
              <a:rPr lang="fr-FR" dirty="0">
                <a:latin typeface="Garamond" panose="02020404030301010803" pitchFamily="18" charset="0"/>
              </a:rPr>
              <a:t>Perl-Rosenthal Nathan, </a:t>
            </a:r>
            <a:r>
              <a:rPr lang="fr-FR" i="1" dirty="0">
                <a:latin typeface="Garamond" panose="02020404030301010803" pitchFamily="18" charset="0"/>
              </a:rPr>
              <a:t>The Age of </a:t>
            </a:r>
            <a:r>
              <a:rPr lang="fr-FR" i="1" dirty="0" err="1">
                <a:latin typeface="Garamond" panose="02020404030301010803" pitchFamily="18" charset="0"/>
              </a:rPr>
              <a:t>Revolutions</a:t>
            </a:r>
            <a:r>
              <a:rPr lang="fr-FR" i="1" dirty="0">
                <a:latin typeface="Garamond" panose="02020404030301010803" pitchFamily="18" charset="0"/>
              </a:rPr>
              <a:t> and the </a:t>
            </a:r>
            <a:r>
              <a:rPr lang="fr-FR" i="1" dirty="0" err="1">
                <a:latin typeface="Garamond" panose="02020404030301010803" pitchFamily="18" charset="0"/>
              </a:rPr>
              <a:t>Generations</a:t>
            </a:r>
            <a:r>
              <a:rPr lang="fr-FR" i="1" dirty="0">
                <a:latin typeface="Garamond" panose="02020404030301010803" pitchFamily="18" charset="0"/>
              </a:rPr>
              <a:t> </a:t>
            </a:r>
            <a:r>
              <a:rPr lang="fr-FR" i="1" dirty="0" err="1">
                <a:latin typeface="Garamond" panose="02020404030301010803" pitchFamily="18" charset="0"/>
              </a:rPr>
              <a:t>who</a:t>
            </a:r>
            <a:r>
              <a:rPr lang="fr-FR" i="1" dirty="0">
                <a:latin typeface="Garamond" panose="02020404030301010803" pitchFamily="18" charset="0"/>
              </a:rPr>
              <a:t> Made It</a:t>
            </a:r>
            <a:r>
              <a:rPr lang="fr-FR" i="1">
                <a:latin typeface="Garamond" panose="02020404030301010803" pitchFamily="18" charset="0"/>
              </a:rPr>
              <a:t>, </a:t>
            </a:r>
            <a:r>
              <a:rPr lang="fr-FR">
                <a:latin typeface="Garamond" panose="02020404030301010803" pitchFamily="18" charset="0"/>
              </a:rPr>
              <a:t>Basic Books, 2024.</a:t>
            </a:r>
            <a:endParaRPr lang="fr-FR" dirty="0">
              <a:latin typeface="Garamond" panose="02020404030301010803" pitchFamily="18" charset="0"/>
            </a:endParaRPr>
          </a:p>
          <a:p>
            <a:pPr algn="just"/>
            <a:r>
              <a:rPr lang="fr-FR" dirty="0">
                <a:latin typeface="Garamond" panose="02020404030301010803" pitchFamily="18" charset="0"/>
              </a:rPr>
              <a:t>Scott Rebecca J. et Hébrard Jean M., </a:t>
            </a:r>
            <a:r>
              <a:rPr lang="fr-FR" i="1" dirty="0">
                <a:latin typeface="Garamond" panose="02020404030301010803" pitchFamily="18" charset="0"/>
              </a:rPr>
              <a:t>Freedom </a:t>
            </a:r>
            <a:r>
              <a:rPr lang="fr-FR" i="1" dirty="0" err="1">
                <a:latin typeface="Garamond" panose="02020404030301010803" pitchFamily="18" charset="0"/>
              </a:rPr>
              <a:t>papers</a:t>
            </a:r>
            <a:r>
              <a:rPr lang="fr-FR" i="1" dirty="0">
                <a:latin typeface="Garamond" panose="02020404030301010803" pitchFamily="18" charset="0"/>
              </a:rPr>
              <a:t>: an Atlantic </a:t>
            </a:r>
            <a:r>
              <a:rPr lang="fr-FR" i="1" dirty="0" err="1">
                <a:latin typeface="Garamond" panose="02020404030301010803" pitchFamily="18" charset="0"/>
              </a:rPr>
              <a:t>odyssey</a:t>
            </a:r>
            <a:r>
              <a:rPr lang="fr-FR" i="1" dirty="0">
                <a:latin typeface="Garamond" panose="02020404030301010803" pitchFamily="18" charset="0"/>
              </a:rPr>
              <a:t> in the </a:t>
            </a:r>
            <a:r>
              <a:rPr lang="fr-FR" i="1" dirty="0" err="1">
                <a:latin typeface="Garamond" panose="02020404030301010803" pitchFamily="18" charset="0"/>
              </a:rPr>
              <a:t>age</a:t>
            </a:r>
            <a:r>
              <a:rPr lang="fr-FR" i="1" dirty="0">
                <a:latin typeface="Garamond" panose="02020404030301010803" pitchFamily="18" charset="0"/>
              </a:rPr>
              <a:t> of </a:t>
            </a:r>
            <a:r>
              <a:rPr lang="fr-FR" i="1" dirty="0" err="1">
                <a:latin typeface="Garamond" panose="02020404030301010803" pitchFamily="18" charset="0"/>
              </a:rPr>
              <a:t>emancipation</a:t>
            </a:r>
            <a:r>
              <a:rPr lang="fr-FR" dirty="0">
                <a:latin typeface="Garamond" panose="02020404030301010803" pitchFamily="18" charset="0"/>
              </a:rPr>
              <a:t>, 2014.</a:t>
            </a:r>
          </a:p>
          <a:p>
            <a:pPr algn="just"/>
            <a:r>
              <a:rPr lang="en-US" sz="2900" dirty="0">
                <a:effectLst/>
                <a:latin typeface="Garamond" panose="02020404030301010803" pitchFamily="18" charset="0"/>
                <a:ea typeface="Times New Roman" panose="02020603050405020304" pitchFamily="18" charset="0"/>
                <a:cs typeface="Times New Roman" panose="02020603050405020304" pitchFamily="18" charset="0"/>
              </a:rPr>
              <a:t>White, Ashli, </a:t>
            </a:r>
            <a:r>
              <a:rPr lang="en-US" sz="2900" i="1" dirty="0">
                <a:effectLst/>
                <a:latin typeface="Garamond" panose="02020404030301010803" pitchFamily="18" charset="0"/>
                <a:ea typeface="Times New Roman" panose="02020603050405020304" pitchFamily="18" charset="0"/>
                <a:cs typeface="Times New Roman" panose="02020603050405020304" pitchFamily="18" charset="0"/>
              </a:rPr>
              <a:t>Encountering Revolution: Haiti and the Making of the Early Republic</a:t>
            </a:r>
            <a:r>
              <a:rPr lang="en-US" sz="2900" dirty="0">
                <a:effectLst/>
                <a:latin typeface="Garamond" panose="02020404030301010803" pitchFamily="18" charset="0"/>
                <a:ea typeface="Times New Roman" panose="02020603050405020304" pitchFamily="18" charset="0"/>
                <a:cs typeface="Times New Roman" panose="02020603050405020304" pitchFamily="18" charset="0"/>
              </a:rPr>
              <a:t>, Baltimore, Johns Hopkins University Press, 2010.</a:t>
            </a:r>
            <a:endParaRPr lang="fr-FR" sz="2900" dirty="0">
              <a:latin typeface="Garamond" panose="02020404030301010803" pitchFamily="18" charset="0"/>
            </a:endParaRPr>
          </a:p>
          <a:p>
            <a:pPr marL="0" indent="0" algn="just">
              <a:buNone/>
            </a:pPr>
            <a:endParaRPr lang="fr-FR" dirty="0">
              <a:latin typeface="Garamond" panose="02020404030301010803" pitchFamily="18" charset="0"/>
            </a:endParaRPr>
          </a:p>
          <a:p>
            <a:pPr marL="0" indent="0" algn="just">
              <a:buNone/>
            </a:pPr>
            <a:r>
              <a:rPr lang="fr-FR" dirty="0">
                <a:latin typeface="Garamond" panose="02020404030301010803" pitchFamily="18" charset="0"/>
              </a:rPr>
              <a:t>Magazine </a:t>
            </a:r>
            <a:r>
              <a:rPr lang="fr-FR" i="1" dirty="0">
                <a:latin typeface="Garamond" panose="02020404030301010803" pitchFamily="18" charset="0"/>
              </a:rPr>
              <a:t>L’Histoire : </a:t>
            </a:r>
            <a:endParaRPr lang="fr-FR" dirty="0">
              <a:latin typeface="Garamond" panose="02020404030301010803" pitchFamily="18" charset="0"/>
            </a:endParaRPr>
          </a:p>
          <a:p>
            <a:pPr algn="just">
              <a:buNone/>
            </a:pPr>
            <a:r>
              <a:rPr lang="fr-FR" dirty="0">
                <a:latin typeface="Garamond" panose="02020404030301010803" pitchFamily="18" charset="0"/>
              </a:rPr>
              <a:t>* Manuel </a:t>
            </a:r>
            <a:r>
              <a:rPr lang="fr-FR" dirty="0" err="1">
                <a:latin typeface="Garamond" panose="02020404030301010803" pitchFamily="18" charset="0"/>
              </a:rPr>
              <a:t>Covo</a:t>
            </a:r>
            <a:r>
              <a:rPr lang="fr-FR" dirty="0">
                <a:latin typeface="Garamond" panose="02020404030301010803" pitchFamily="18" charset="0"/>
              </a:rPr>
              <a:t>, « A-t-elle commencé dans les colonies ? », juillet 2013, n°60, p. 14-19. </a:t>
            </a:r>
          </a:p>
          <a:p>
            <a:pPr algn="just">
              <a:buNone/>
            </a:pPr>
            <a:r>
              <a:rPr lang="fr-FR" dirty="0">
                <a:latin typeface="Garamond" panose="02020404030301010803" pitchFamily="18" charset="0"/>
              </a:rPr>
              <a:t>* Manuel </a:t>
            </a:r>
            <a:r>
              <a:rPr lang="fr-FR" dirty="0" err="1">
                <a:latin typeface="Garamond" panose="02020404030301010803" pitchFamily="18" charset="0"/>
              </a:rPr>
              <a:t>Covo</a:t>
            </a:r>
            <a:r>
              <a:rPr lang="fr-FR" dirty="0">
                <a:latin typeface="Garamond" panose="02020404030301010803" pitchFamily="18" charset="0"/>
              </a:rPr>
              <a:t>, « Saint-Domingue 1791 : la révolte qui ébranla le monde », septembre 2015, n° 415, p. 10–15. </a:t>
            </a:r>
          </a:p>
          <a:p>
            <a:pPr marL="0" indent="0" algn="just">
              <a:buNone/>
            </a:pPr>
            <a:endParaRPr lang="fr-FR" dirty="0">
              <a:latin typeface="Garamond" panose="02020404030301010803" pitchFamily="18" charset="0"/>
            </a:endParaRPr>
          </a:p>
        </p:txBody>
      </p:sp>
    </p:spTree>
    <p:extLst>
      <p:ext uri="{BB962C8B-B14F-4D97-AF65-F5344CB8AC3E}">
        <p14:creationId xmlns:p14="http://schemas.microsoft.com/office/powerpoint/2010/main" val="3019942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9051-6BD8-3441-B1EB-EB9A6CC167DA}"/>
              </a:ext>
            </a:extLst>
          </p:cNvPr>
          <p:cNvSpPr>
            <a:spLocks noGrp="1"/>
          </p:cNvSpPr>
          <p:nvPr>
            <p:ph type="title"/>
          </p:nvPr>
        </p:nvSpPr>
        <p:spPr/>
        <p:txBody>
          <a:bodyPr/>
          <a:lstStyle/>
          <a:p>
            <a:r>
              <a:rPr lang="fr-FR" dirty="0">
                <a:latin typeface="Garamond" panose="02020404030301010803" pitchFamily="18" charset="0"/>
              </a:rPr>
              <a:t>Plan de la séance</a:t>
            </a:r>
          </a:p>
        </p:txBody>
      </p:sp>
      <p:sp>
        <p:nvSpPr>
          <p:cNvPr id="3" name="Espace réservé du contenu 2">
            <a:extLst>
              <a:ext uri="{FF2B5EF4-FFF2-40B4-BE49-F238E27FC236}">
                <a16:creationId xmlns:a16="http://schemas.microsoft.com/office/drawing/2014/main" id="{BCBF3F16-22FD-C248-963E-253DF996ADAC}"/>
              </a:ext>
            </a:extLst>
          </p:cNvPr>
          <p:cNvSpPr>
            <a:spLocks noGrp="1"/>
          </p:cNvSpPr>
          <p:nvPr>
            <p:ph idx="1"/>
          </p:nvPr>
        </p:nvSpPr>
        <p:spPr/>
        <p:txBody>
          <a:bodyPr/>
          <a:lstStyle/>
          <a:p>
            <a:pPr marL="457200" lvl="1" indent="0">
              <a:buNone/>
            </a:pPr>
            <a:r>
              <a:rPr lang="fr-FR" dirty="0">
                <a:latin typeface="Garamond" panose="02020404030301010803" pitchFamily="18" charset="0"/>
              </a:rPr>
              <a:t>1. La révolution de Saint-Domingue en quelques mots et dates</a:t>
            </a:r>
          </a:p>
          <a:p>
            <a:pPr marL="457200" lvl="1" indent="0">
              <a:buNone/>
            </a:pPr>
            <a:endParaRPr lang="fr-FR" sz="1600" dirty="0">
              <a:latin typeface="Garamond" panose="02020404030301010803" pitchFamily="18" charset="0"/>
            </a:endParaRPr>
          </a:p>
          <a:p>
            <a:pPr marL="457200" lvl="1" indent="0">
              <a:buNone/>
            </a:pPr>
            <a:r>
              <a:rPr lang="fr-FR" dirty="0">
                <a:latin typeface="Garamond" panose="02020404030301010803" pitchFamily="18" charset="0"/>
              </a:rPr>
              <a:t>2. La révolution de Saint-Domingue au sein de « l’Âge des Révolutions » </a:t>
            </a:r>
          </a:p>
          <a:p>
            <a:pPr marL="457200" lvl="1" indent="0">
              <a:buNone/>
            </a:pPr>
            <a:endParaRPr lang="fr-FR" dirty="0">
              <a:latin typeface="Garamond" panose="02020404030301010803" pitchFamily="18" charset="0"/>
            </a:endParaRPr>
          </a:p>
          <a:p>
            <a:pPr marL="457200" lvl="1" indent="0">
              <a:buNone/>
            </a:pPr>
            <a:r>
              <a:rPr lang="fr-FR" dirty="0">
                <a:latin typeface="Garamond" panose="02020404030301010803" pitchFamily="18" charset="0"/>
              </a:rPr>
              <a:t>3. Une histoire antillaise de l’abolition de l’esclavage</a:t>
            </a:r>
          </a:p>
          <a:p>
            <a:pPr marL="457200" lvl="1" indent="0">
              <a:buNone/>
            </a:pPr>
            <a:endParaRPr lang="fr-FR" sz="1600" dirty="0">
              <a:latin typeface="Garamond" panose="02020404030301010803" pitchFamily="18" charset="0"/>
            </a:endParaRPr>
          </a:p>
          <a:p>
            <a:pPr marL="457200" lvl="1" indent="0">
              <a:buNone/>
            </a:pPr>
            <a:endParaRPr lang="fr-FR" dirty="0">
              <a:latin typeface="Garamond" panose="02020404030301010803" pitchFamily="18" charset="0"/>
            </a:endParaRPr>
          </a:p>
          <a:p>
            <a:pPr marL="457200" lvl="1" indent="0">
              <a:buNone/>
            </a:pPr>
            <a:r>
              <a:rPr lang="fr-FR" dirty="0">
                <a:latin typeface="Garamond" panose="02020404030301010803" pitchFamily="18" charset="0"/>
              </a:rPr>
              <a:t>Conclusion : Résonnances et conséquences mondiales d’un événement unique</a:t>
            </a:r>
            <a:endParaRPr lang="fr-FR" sz="1600" dirty="0">
              <a:latin typeface="Garamond" panose="02020404030301010803" pitchFamily="18" charset="0"/>
            </a:endParaRPr>
          </a:p>
          <a:p>
            <a:pPr marL="0" indent="0">
              <a:buNone/>
            </a:pPr>
            <a:endParaRPr lang="fr-FR" dirty="0">
              <a:latin typeface="Garamond" panose="02020404030301010803" pitchFamily="18" charset="0"/>
            </a:endParaRPr>
          </a:p>
        </p:txBody>
      </p:sp>
    </p:spTree>
    <p:extLst>
      <p:ext uri="{BB962C8B-B14F-4D97-AF65-F5344CB8AC3E}">
        <p14:creationId xmlns:p14="http://schemas.microsoft.com/office/powerpoint/2010/main" val="336919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D688EC9-F958-9A46-AE38-868A699ED0E6}"/>
              </a:ext>
            </a:extLst>
          </p:cNvPr>
          <p:cNvSpPr txBox="1"/>
          <p:nvPr/>
        </p:nvSpPr>
        <p:spPr>
          <a:xfrm>
            <a:off x="648931" y="2438400"/>
            <a:ext cx="3651466" cy="3785419"/>
          </a:xfrm>
          <a:prstGeom prst="ellipse">
            <a:avLst/>
          </a:prstGeom>
        </p:spPr>
        <p:txBody>
          <a:bodyPr vert="horz" lIns="91440" tIns="45720" rIns="91440" bIns="45720" rtlCol="0">
            <a:normAutofit/>
          </a:bodyPr>
          <a:lstStyle/>
          <a:p>
            <a:pPr>
              <a:lnSpc>
                <a:spcPct val="90000"/>
              </a:lnSpc>
              <a:spcBef>
                <a:spcPct val="0"/>
              </a:spcBef>
              <a:spcAft>
                <a:spcPts val="600"/>
              </a:spcAft>
            </a:pPr>
            <a:r>
              <a:rPr lang="en-US" b="1" dirty="0"/>
              <a:t>Carte : La guerre de Sept Ans, première guerre </a:t>
            </a:r>
            <a:r>
              <a:rPr lang="en-US" b="1" dirty="0" err="1"/>
              <a:t>mondiale</a:t>
            </a:r>
            <a:r>
              <a:rPr lang="en-US" b="1" dirty="0"/>
              <a:t> ? 1756-1763</a:t>
            </a:r>
          </a:p>
          <a:p>
            <a:pPr>
              <a:lnSpc>
                <a:spcPct val="90000"/>
              </a:lnSpc>
              <a:spcBef>
                <a:spcPct val="0"/>
              </a:spcBef>
              <a:spcAft>
                <a:spcPts val="600"/>
              </a:spcAft>
            </a:pPr>
            <a:r>
              <a:rPr lang="en-US" dirty="0"/>
              <a:t> </a:t>
            </a:r>
          </a:p>
          <a:p>
            <a:pPr>
              <a:lnSpc>
                <a:spcPct val="90000"/>
              </a:lnSpc>
              <a:spcBef>
                <a:spcPct val="0"/>
              </a:spcBef>
              <a:spcAft>
                <a:spcPts val="600"/>
              </a:spcAft>
            </a:pPr>
            <a:r>
              <a:rPr lang="en-US" i="1" dirty="0" err="1"/>
              <a:t>L’Histoire</a:t>
            </a:r>
            <a:r>
              <a:rPr lang="en-US" i="1" dirty="0"/>
              <a:t>, </a:t>
            </a:r>
            <a:r>
              <a:rPr lang="en-US" dirty="0" err="1"/>
              <a:t>juillet</a:t>
            </a:r>
            <a:r>
              <a:rPr lang="en-US" dirty="0"/>
              <a:t> 2018 </a:t>
            </a:r>
          </a:p>
        </p:txBody>
      </p:sp>
      <p:pic>
        <p:nvPicPr>
          <p:cNvPr id="4098" name="Picture 2" descr="Une image contenant texte, carte&#10;&#10;Description générée automatiquement">
            <a:extLst>
              <a:ext uri="{FF2B5EF4-FFF2-40B4-BE49-F238E27FC236}">
                <a16:creationId xmlns:a16="http://schemas.microsoft.com/office/drawing/2014/main" id="{CC7316A0-2CBE-9C4A-BE76-5FFE33FA2F9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8316" b="2"/>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02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19D4F497-A2EF-624D-997D-9506E8C4D9D8}"/>
              </a:ext>
            </a:extLst>
          </p:cNvPr>
          <p:cNvPicPr>
            <a:picLocks noGrp="1" noChangeAspect="1"/>
          </p:cNvPicPr>
          <p:nvPr>
            <p:ph idx="1"/>
          </p:nvPr>
        </p:nvPicPr>
        <p:blipFill rotWithShape="1">
          <a:blip r:embed="rId2"/>
          <a:srcRect r="1" b="1282"/>
          <a:stretch/>
        </p:blipFill>
        <p:spPr>
          <a:xfrm>
            <a:off x="643467" y="643467"/>
            <a:ext cx="10905066" cy="5571066"/>
          </a:xfrm>
          <a:prstGeom prst="rect">
            <a:avLst/>
          </a:prstGeom>
        </p:spPr>
      </p:pic>
      <p:sp>
        <p:nvSpPr>
          <p:cNvPr id="2" name="ZoneTexte 1">
            <a:extLst>
              <a:ext uri="{FF2B5EF4-FFF2-40B4-BE49-F238E27FC236}">
                <a16:creationId xmlns:a16="http://schemas.microsoft.com/office/drawing/2014/main" id="{FD37518B-CCD3-D721-0AAA-04C902CB172A}"/>
              </a:ext>
            </a:extLst>
          </p:cNvPr>
          <p:cNvSpPr txBox="1"/>
          <p:nvPr/>
        </p:nvSpPr>
        <p:spPr>
          <a:xfrm>
            <a:off x="815926" y="6214534"/>
            <a:ext cx="3488788" cy="369332"/>
          </a:xfrm>
          <a:prstGeom prst="rect">
            <a:avLst/>
          </a:prstGeom>
          <a:noFill/>
        </p:spPr>
        <p:txBody>
          <a:bodyPr wrap="square" rtlCol="0">
            <a:spAutoFit/>
          </a:bodyPr>
          <a:lstStyle/>
          <a:p>
            <a:r>
              <a:rPr lang="fr-FR" i="1" dirty="0"/>
              <a:t>L'Histoire n°415, septembre 2015</a:t>
            </a:r>
            <a:endParaRPr lang="fr-FR" dirty="0"/>
          </a:p>
        </p:txBody>
      </p:sp>
    </p:spTree>
    <p:extLst>
      <p:ext uri="{BB962C8B-B14F-4D97-AF65-F5344CB8AC3E}">
        <p14:creationId xmlns:p14="http://schemas.microsoft.com/office/powerpoint/2010/main" val="2894659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F333A7-0B1B-DE4C-9E4D-F4313A818D9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886CAA8-23B2-2F49-9A9E-13E2F138CE19}"/>
              </a:ext>
            </a:extLst>
          </p:cNvPr>
          <p:cNvSpPr>
            <a:spLocks noGrp="1"/>
          </p:cNvSpPr>
          <p:nvPr>
            <p:ph idx="1"/>
          </p:nvPr>
        </p:nvSpPr>
        <p:spPr/>
        <p:txBody>
          <a:bodyPr/>
          <a:lstStyle/>
          <a:p>
            <a:pPr marL="0" indent="0">
              <a:buNone/>
            </a:pPr>
            <a:r>
              <a:rPr lang="fr-FR" dirty="0">
                <a:latin typeface="Garamond" panose="02020404030301010803" pitchFamily="18" charset="0"/>
              </a:rPr>
              <a:t>L’Exclusif colonial </a:t>
            </a:r>
          </a:p>
          <a:p>
            <a:pPr marL="0" indent="0">
              <a:buNone/>
            </a:pPr>
            <a:endParaRPr lang="fr-FR" dirty="0">
              <a:latin typeface="Garamond" panose="02020404030301010803" pitchFamily="18" charset="0"/>
            </a:endParaRPr>
          </a:p>
          <a:p>
            <a:pPr marL="0" indent="0">
              <a:buNone/>
            </a:pPr>
            <a:endParaRPr lang="fr-FR" dirty="0">
              <a:latin typeface="Garamond" panose="02020404030301010803" pitchFamily="18" charset="0"/>
            </a:endParaRPr>
          </a:p>
          <a:p>
            <a:pPr marL="0" indent="0">
              <a:buNone/>
            </a:pPr>
            <a:r>
              <a:rPr lang="fr-FR" dirty="0">
                <a:latin typeface="Garamond" panose="02020404030301010803" pitchFamily="18" charset="0"/>
              </a:rPr>
              <a:t>À Paris</a:t>
            </a:r>
            <a:r>
              <a:rPr lang="fr-FR" i="1" dirty="0">
                <a:latin typeface="Garamond" panose="02020404030301010803" pitchFamily="18" charset="0"/>
              </a:rPr>
              <a:t>, Société des Amis des Noirs</a:t>
            </a:r>
            <a:r>
              <a:rPr lang="fr-FR" dirty="0">
                <a:latin typeface="Garamond" panose="02020404030301010803" pitchFamily="18" charset="0"/>
              </a:rPr>
              <a:t> versus </a:t>
            </a:r>
            <a:r>
              <a:rPr lang="fr-FR" i="1" dirty="0">
                <a:latin typeface="Garamond" panose="02020404030301010803" pitchFamily="18" charset="0"/>
              </a:rPr>
              <a:t>Club de Massiac</a:t>
            </a:r>
            <a:r>
              <a:rPr lang="fr-FR" dirty="0">
                <a:latin typeface="Garamond" panose="02020404030301010803" pitchFamily="18" charset="0"/>
              </a:rPr>
              <a:t> depuis août 1789 </a:t>
            </a:r>
          </a:p>
        </p:txBody>
      </p:sp>
    </p:spTree>
    <p:extLst>
      <p:ext uri="{BB962C8B-B14F-4D97-AF65-F5344CB8AC3E}">
        <p14:creationId xmlns:p14="http://schemas.microsoft.com/office/powerpoint/2010/main" val="1817948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descr="Une image contenant capture d’écran&#10;&#10;Description générée automatiquement">
            <a:extLst>
              <a:ext uri="{FF2B5EF4-FFF2-40B4-BE49-F238E27FC236}">
                <a16:creationId xmlns:a16="http://schemas.microsoft.com/office/drawing/2014/main" id="{B8974883-C179-FD40-A172-FFAE214623CD}"/>
              </a:ext>
            </a:extLst>
          </p:cNvPr>
          <p:cNvPicPr>
            <a:picLocks noGrp="1" noChangeAspect="1"/>
          </p:cNvPicPr>
          <p:nvPr>
            <p:ph idx="1"/>
          </p:nvPr>
        </p:nvPicPr>
        <p:blipFill rotWithShape="1">
          <a:blip r:embed="rId2"/>
          <a:srcRect r="1151" b="2"/>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0C3346FF-AD8D-6251-91D5-0FA430DF73B5}"/>
              </a:ext>
            </a:extLst>
          </p:cNvPr>
          <p:cNvSpPr txBox="1"/>
          <p:nvPr/>
        </p:nvSpPr>
        <p:spPr>
          <a:xfrm>
            <a:off x="914400" y="6358597"/>
            <a:ext cx="4197496" cy="369332"/>
          </a:xfrm>
          <a:prstGeom prst="rect">
            <a:avLst/>
          </a:prstGeom>
          <a:noFill/>
        </p:spPr>
        <p:txBody>
          <a:bodyPr wrap="none" rtlCol="0">
            <a:spAutoFit/>
          </a:bodyPr>
          <a:lstStyle/>
          <a:p>
            <a:r>
              <a:rPr lang="fr-FR" dirty="0"/>
              <a:t>Source : </a:t>
            </a:r>
            <a:r>
              <a:rPr lang="fr-FR" i="1" dirty="0"/>
              <a:t>L'Histoire n°415, septembre 2015</a:t>
            </a:r>
            <a:endParaRPr lang="fr-FR" dirty="0"/>
          </a:p>
        </p:txBody>
      </p:sp>
    </p:spTree>
    <p:extLst>
      <p:ext uri="{BB962C8B-B14F-4D97-AF65-F5344CB8AC3E}">
        <p14:creationId xmlns:p14="http://schemas.microsoft.com/office/powerpoint/2010/main" val="4059743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id="{3C4C91E3-F54D-1440-9E2A-90C8282369B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38600" y="1309688"/>
            <a:ext cx="3028950" cy="4233863"/>
          </a:xfrm>
          <a:prstGeom prst="rect">
            <a:avLst/>
          </a:prstGeom>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DC5BF1CB-0360-AE47-AFBD-E8878EEDD8F9}"/>
              </a:ext>
            </a:extLst>
          </p:cNvPr>
          <p:cNvSpPr txBox="1"/>
          <p:nvPr/>
        </p:nvSpPr>
        <p:spPr>
          <a:xfrm>
            <a:off x="4038600" y="4697413"/>
            <a:ext cx="3028950" cy="847725"/>
          </a:xfrm>
          <a:prstGeom prst="rect">
            <a:avLst/>
          </a:prstGeom>
          <a:solidFill>
            <a:srgbClr val="000000">
              <a:alpha val="50000"/>
            </a:srgbClr>
          </a:solidFill>
          <a:ln>
            <a:noFill/>
          </a:ln>
        </p:spPr>
        <p:txBody>
          <a:bodyPr wrap="square" rtlCol="0" anchor="ctr">
            <a:noAutofit/>
          </a:bodyPr>
          <a:lstStyle/>
          <a:p>
            <a:pPr algn="ctr">
              <a:spcAft>
                <a:spcPts val="600"/>
              </a:spcAft>
            </a:pPr>
            <a:r>
              <a:rPr lang="fr-FR" sz="950" dirty="0">
                <a:solidFill>
                  <a:srgbClr val="FFFFFF"/>
                </a:solidFill>
                <a:latin typeface="Garamond" panose="02020404030301010803" pitchFamily="18" charset="0"/>
              </a:rPr>
              <a:t>J-B Chavannes - Portrait supposé par J. Verschueren tiré d’Echos</a:t>
            </a:r>
            <a:r>
              <a:rPr lang="fr-FR" sz="950" i="1" dirty="0">
                <a:solidFill>
                  <a:srgbClr val="FFFFFF"/>
                </a:solidFill>
                <a:latin typeface="Garamond" panose="02020404030301010803" pitchFamily="18" charset="0"/>
              </a:rPr>
              <a:t> d’Haïti: la République d’Haïti </a:t>
            </a:r>
            <a:r>
              <a:rPr lang="fr-FR" sz="950" dirty="0">
                <a:solidFill>
                  <a:srgbClr val="FFFFFF"/>
                </a:solidFill>
                <a:latin typeface="Garamond" panose="02020404030301010803" pitchFamily="18" charset="0"/>
              </a:rPr>
              <a:t>(</a:t>
            </a:r>
            <a:r>
              <a:rPr lang="fr-FR" sz="950" dirty="0" err="1">
                <a:solidFill>
                  <a:srgbClr val="FFFFFF"/>
                </a:solidFill>
                <a:latin typeface="Garamond" panose="02020404030301010803" pitchFamily="18" charset="0"/>
              </a:rPr>
              <a:t>pg</a:t>
            </a:r>
            <a:r>
              <a:rPr lang="fr-FR" sz="950" dirty="0">
                <a:solidFill>
                  <a:srgbClr val="FFFFFF"/>
                </a:solidFill>
                <a:latin typeface="Garamond" panose="02020404030301010803" pitchFamily="18" charset="0"/>
              </a:rPr>
              <a:t>. 26) </a:t>
            </a:r>
            <a:r>
              <a:rPr lang="fr-FR" sz="950" dirty="0" err="1">
                <a:solidFill>
                  <a:srgbClr val="FFFFFF"/>
                </a:solidFill>
                <a:latin typeface="Garamond" panose="02020404030301010803" pitchFamily="18" charset="0"/>
              </a:rPr>
              <a:t>University</a:t>
            </a:r>
            <a:r>
              <a:rPr lang="fr-FR" sz="950" dirty="0">
                <a:solidFill>
                  <a:srgbClr val="FFFFFF"/>
                </a:solidFill>
                <a:latin typeface="Garamond" panose="02020404030301010803" pitchFamily="18" charset="0"/>
              </a:rPr>
              <a:t> of Florida George A. </a:t>
            </a:r>
            <a:r>
              <a:rPr lang="fr-FR" sz="950" dirty="0" err="1">
                <a:solidFill>
                  <a:srgbClr val="FFFFFF"/>
                </a:solidFill>
                <a:latin typeface="Garamond" panose="02020404030301010803" pitchFamily="18" charset="0"/>
              </a:rPr>
              <a:t>Smathers</a:t>
            </a:r>
            <a:r>
              <a:rPr lang="fr-FR" sz="950" dirty="0">
                <a:solidFill>
                  <a:srgbClr val="FFFFFF"/>
                </a:solidFill>
                <a:latin typeface="Garamond" panose="02020404030301010803" pitchFamily="18" charset="0"/>
              </a:rPr>
              <a:t> Library</a:t>
            </a:r>
          </a:p>
        </p:txBody>
      </p:sp>
      <p:pic>
        <p:nvPicPr>
          <p:cNvPr id="1026" name="Picture 2">
            <a:extLst>
              <a:ext uri="{FF2B5EF4-FFF2-40B4-BE49-F238E27FC236}">
                <a16:creationId xmlns:a16="http://schemas.microsoft.com/office/drawing/2014/main" id="{D3C623FE-5D39-BE40-8466-8615E36629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118350" y="1309688"/>
            <a:ext cx="4233863" cy="4233863"/>
          </a:xfrm>
          <a:prstGeom prst="rect">
            <a:avLst/>
          </a:prstGeom>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1E81C0E1-A329-5149-8127-01ADA0409C8B}"/>
              </a:ext>
            </a:extLst>
          </p:cNvPr>
          <p:cNvSpPr txBox="1"/>
          <p:nvPr/>
        </p:nvSpPr>
        <p:spPr>
          <a:xfrm>
            <a:off x="7118350" y="4697413"/>
            <a:ext cx="4233863" cy="847725"/>
          </a:xfrm>
          <a:prstGeom prst="rect">
            <a:avLst/>
          </a:prstGeom>
          <a:solidFill>
            <a:srgbClr val="000000">
              <a:alpha val="50000"/>
            </a:srgbClr>
          </a:solidFill>
          <a:ln>
            <a:noFill/>
          </a:ln>
        </p:spPr>
        <p:txBody>
          <a:bodyPr wrap="square" rtlCol="0" anchor="ctr">
            <a:noAutofit/>
          </a:bodyPr>
          <a:lstStyle/>
          <a:p>
            <a:pPr algn="ctr">
              <a:spcAft>
                <a:spcPts val="600"/>
              </a:spcAft>
            </a:pPr>
            <a:r>
              <a:rPr lang="fr-FR" sz="950" dirty="0">
                <a:solidFill>
                  <a:srgbClr val="FFFFFF"/>
                </a:solidFill>
                <a:latin typeface="Garamond" panose="02020404030301010803" pitchFamily="18" charset="0"/>
              </a:rPr>
              <a:t>Vincent </a:t>
            </a:r>
            <a:r>
              <a:rPr lang="fr-FR" sz="950" dirty="0" err="1">
                <a:solidFill>
                  <a:srgbClr val="FFFFFF"/>
                </a:solidFill>
                <a:latin typeface="Garamond" panose="02020404030301010803" pitchFamily="18" charset="0"/>
              </a:rPr>
              <a:t>Ogé</a:t>
            </a:r>
            <a:br>
              <a:rPr lang="fr-FR" sz="950" dirty="0">
                <a:solidFill>
                  <a:srgbClr val="FFFFFF"/>
                </a:solidFill>
                <a:latin typeface="Garamond" panose="02020404030301010803" pitchFamily="18" charset="0"/>
              </a:rPr>
            </a:br>
            <a:r>
              <a:rPr lang="fr-FR" sz="950" dirty="0">
                <a:solidFill>
                  <a:srgbClr val="FFFFFF"/>
                </a:solidFill>
                <a:latin typeface="Garamond" panose="02020404030301010803" pitchFamily="18" charset="0"/>
              </a:rPr>
              <a:t>Jean-Baptiste Fouquet, designer</a:t>
            </a:r>
            <a:br>
              <a:rPr lang="fr-FR" sz="950" dirty="0">
                <a:solidFill>
                  <a:srgbClr val="FFFFFF"/>
                </a:solidFill>
                <a:latin typeface="Garamond" panose="02020404030301010803" pitchFamily="18" charset="0"/>
              </a:rPr>
            </a:br>
            <a:r>
              <a:rPr lang="fr-FR" sz="950" dirty="0">
                <a:solidFill>
                  <a:srgbClr val="FFFFFF"/>
                </a:solidFill>
                <a:latin typeface="Garamond" panose="02020404030301010803" pitchFamily="18" charset="0"/>
              </a:rPr>
              <a:t>Gilles-Louis Chrétien, engraver</a:t>
            </a:r>
            <a:br>
              <a:rPr lang="fr-FR" sz="950" dirty="0">
                <a:solidFill>
                  <a:srgbClr val="FFFFFF"/>
                </a:solidFill>
                <a:latin typeface="Garamond" panose="02020404030301010803" pitchFamily="18" charset="0"/>
              </a:rPr>
            </a:br>
            <a:r>
              <a:rPr lang="fr-FR" sz="950" dirty="0">
                <a:solidFill>
                  <a:srgbClr val="FFFFFF"/>
                </a:solidFill>
                <a:latin typeface="Garamond" panose="02020404030301010803" pitchFamily="18" charset="0"/>
              </a:rPr>
              <a:t>Paris, France; 1790 – Winterthur Museum, Delaware, USA. </a:t>
            </a:r>
          </a:p>
        </p:txBody>
      </p:sp>
      <p:sp>
        <p:nvSpPr>
          <p:cNvPr id="2" name="Titre 1">
            <a:extLst>
              <a:ext uri="{FF2B5EF4-FFF2-40B4-BE49-F238E27FC236}">
                <a16:creationId xmlns:a16="http://schemas.microsoft.com/office/drawing/2014/main" id="{A9B104FB-772D-D349-B31D-8397E7B9BBC1}"/>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400" kern="1200" dirty="0">
                <a:solidFill>
                  <a:srgbClr val="FFFFFF"/>
                </a:solidFill>
                <a:latin typeface="+mj-lt"/>
                <a:ea typeface="+mj-ea"/>
                <a:cs typeface="+mj-cs"/>
              </a:rPr>
              <a:t>Jean-Baptiste Chavannes et Vincent </a:t>
            </a:r>
            <a:r>
              <a:rPr lang="en-US" sz="2400" kern="1200" dirty="0" err="1">
                <a:solidFill>
                  <a:srgbClr val="FFFFFF"/>
                </a:solidFill>
                <a:latin typeface="+mj-lt"/>
                <a:ea typeface="+mj-ea"/>
                <a:cs typeface="+mj-cs"/>
              </a:rPr>
              <a:t>Ogé</a:t>
            </a:r>
            <a:r>
              <a:rPr lang="en-US" sz="2400" kern="1200" dirty="0">
                <a:solidFill>
                  <a:srgbClr val="FFFFFF"/>
                </a:solidFill>
                <a:latin typeface="+mj-lt"/>
                <a:ea typeface="+mj-ea"/>
                <a:cs typeface="+mj-cs"/>
              </a:rPr>
              <a:t> </a:t>
            </a:r>
            <a:br>
              <a:rPr lang="en-US" sz="2400" kern="1200" dirty="0">
                <a:solidFill>
                  <a:srgbClr val="FFFFFF"/>
                </a:solidFill>
                <a:latin typeface="+mj-lt"/>
                <a:ea typeface="+mj-ea"/>
                <a:cs typeface="+mj-cs"/>
              </a:rPr>
            </a:br>
            <a:r>
              <a:rPr lang="en-US" sz="2400" kern="1200" dirty="0" err="1">
                <a:solidFill>
                  <a:srgbClr val="FFFFFF"/>
                </a:solidFill>
                <a:latin typeface="+mj-lt"/>
                <a:ea typeface="+mj-ea"/>
                <a:cs typeface="+mj-cs"/>
              </a:rPr>
              <a:t>Exécutés</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en</a:t>
            </a:r>
            <a:r>
              <a:rPr lang="en-US" sz="2400" kern="1200" dirty="0">
                <a:solidFill>
                  <a:srgbClr val="FFFFFF"/>
                </a:solidFill>
                <a:latin typeface="+mj-lt"/>
                <a:ea typeface="+mj-ea"/>
                <a:cs typeface="+mj-cs"/>
              </a:rPr>
              <a:t> 1791</a:t>
            </a:r>
          </a:p>
        </p:txBody>
      </p:sp>
    </p:spTree>
    <p:extLst>
      <p:ext uri="{BB962C8B-B14F-4D97-AF65-F5344CB8AC3E}">
        <p14:creationId xmlns:p14="http://schemas.microsoft.com/office/powerpoint/2010/main" val="95957681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470B82C4BD484A837E7F5C7573B075" ma:contentTypeVersion="19" ma:contentTypeDescription="Crée un document." ma:contentTypeScope="" ma:versionID="afae107289eafac43b88e6a4baaca928">
  <xsd:schema xmlns:xsd="http://www.w3.org/2001/XMLSchema" xmlns:xs="http://www.w3.org/2001/XMLSchema" xmlns:p="http://schemas.microsoft.com/office/2006/metadata/properties" xmlns:ns2="e9a5d0f1-e66b-4c65-b148-406dcbbb467e" xmlns:ns3="1c3b70fb-7200-4e4f-aad2-8cb32fd90317" targetNamespace="http://schemas.microsoft.com/office/2006/metadata/properties" ma:root="true" ma:fieldsID="063fe03c5986e288655b3c55ab0ad44d" ns2:_="" ns3:_="">
    <xsd:import namespace="e9a5d0f1-e66b-4c65-b148-406dcbbb467e"/>
    <xsd:import namespace="1c3b70fb-7200-4e4f-aad2-8cb32fd903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a5d0f1-e66b-4c65-b148-406dcbbb46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70ff1bba-35f2-4773-a0df-3bbd450d716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3b70fb-7200-4e4f-aad2-8cb32fd90317"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31d57ada-6246-4bf2-8077-a048c2580bc5}" ma:internalName="TaxCatchAll" ma:showField="CatchAllData" ma:web="1c3b70fb-7200-4e4f-aad2-8cb32fd903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a5d0f1-e66b-4c65-b148-406dcbbb467e">
      <Terms xmlns="http://schemas.microsoft.com/office/infopath/2007/PartnerControls"/>
    </lcf76f155ced4ddcb4097134ff3c332f>
    <TaxCatchAll xmlns="1c3b70fb-7200-4e4f-aad2-8cb32fd90317" xsi:nil="true"/>
  </documentManagement>
</p:properties>
</file>

<file path=customXml/itemProps1.xml><?xml version="1.0" encoding="utf-8"?>
<ds:datastoreItem xmlns:ds="http://schemas.openxmlformats.org/officeDocument/2006/customXml" ds:itemID="{4E775F4A-8330-4987-AC0C-49DD21EA12FF}"/>
</file>

<file path=customXml/itemProps2.xml><?xml version="1.0" encoding="utf-8"?>
<ds:datastoreItem xmlns:ds="http://schemas.openxmlformats.org/officeDocument/2006/customXml" ds:itemID="{B6A60FF3-7389-402E-AB6E-EB3712F240A4}"/>
</file>

<file path=customXml/itemProps3.xml><?xml version="1.0" encoding="utf-8"?>
<ds:datastoreItem xmlns:ds="http://schemas.openxmlformats.org/officeDocument/2006/customXml" ds:itemID="{FC200125-072C-4484-B234-151483A720DE}"/>
</file>

<file path=docProps/app.xml><?xml version="1.0" encoding="utf-8"?>
<Properties xmlns="http://schemas.openxmlformats.org/officeDocument/2006/extended-properties" xmlns:vt="http://schemas.openxmlformats.org/officeDocument/2006/docPropsVTypes">
  <TotalTime>14879</TotalTime>
  <Words>1358</Words>
  <Application>Microsoft Macintosh PowerPoint</Application>
  <PresentationFormat>Grand écran</PresentationFormat>
  <Paragraphs>117</Paragraphs>
  <Slides>31</Slides>
  <Notes>4</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31</vt:i4>
      </vt:variant>
    </vt:vector>
  </HeadingPairs>
  <TitlesOfParts>
    <vt:vector size="36" baseType="lpstr">
      <vt:lpstr>Arial</vt:lpstr>
      <vt:lpstr>Calibri</vt:lpstr>
      <vt:lpstr>Calibri Light</vt:lpstr>
      <vt:lpstr>Garamond</vt:lpstr>
      <vt:lpstr>Thème Office</vt:lpstr>
      <vt:lpstr>Révolution à Saint-Domingue :  une histoire englobante </vt:lpstr>
      <vt:lpstr>Romy Sánchez romy.sanchez@ehess.fr</vt:lpstr>
      <vt:lpstr>Le Passage du Vent (Winward Passage)</vt:lpstr>
      <vt:lpstr>Plan de la séance</vt:lpstr>
      <vt:lpstr>Présentation PowerPoint</vt:lpstr>
      <vt:lpstr>Présentation PowerPoint</vt:lpstr>
      <vt:lpstr>Présentation PowerPoint</vt:lpstr>
      <vt:lpstr>Présentation PowerPoint</vt:lpstr>
      <vt:lpstr>Jean-Baptiste Chavannes et Vincent Ogé  Exécutés en 1791</vt:lpstr>
      <vt:lpstr>La cérémonie du Bois-Caïman 14 août 1791 =&gt; soulèvement le 22 août 1791</vt:lpstr>
      <vt:lpstr>Saint-Domingue et la Révolution - Chronologie </vt:lpstr>
      <vt:lpstr>Présentation PowerPoint</vt:lpstr>
      <vt:lpstr>Présentation PowerPoint</vt:lpstr>
      <vt:lpstr>Toussaint-Louverture lors de son débarquement à Brest en 1802, gravure de Pierre-Charles Baquoy, 1802 / Toussaint Louverture, estampe, 1798-1799 - source Gallica BnF</vt:lpstr>
      <vt:lpstr>Présentation PowerPoint</vt:lpstr>
      <vt:lpstr>Présentation PowerPoint</vt:lpstr>
      <vt:lpstr>Présentation PowerPoint</vt:lpstr>
      <vt:lpstr>Présentation PowerPoint</vt:lpstr>
      <vt:lpstr>1780</vt:lpstr>
      <vt:lpstr>Présentation PowerPoint</vt:lpstr>
      <vt:lpstr>Présentation PowerPoint</vt:lpstr>
      <vt:lpstr>Présentation PowerPoint</vt:lpstr>
      <vt:lpstr>Présentation PowerPoint</vt:lpstr>
      <vt:lpstr>Présentation PowerPoint</vt:lpstr>
      <vt:lpstr>Conclusion</vt:lpstr>
      <vt:lpstr>https://memoire-esclavage.org/sites/default/files/2025-03/Note%20de%20la%20FME%20n4%20La%20double%20dette%20d%27Haiti%20web.pdf </vt:lpstr>
      <vt:lpstr>Ressources</vt:lpstr>
      <vt:lpstr>Présentation PowerPoint</vt:lpstr>
      <vt:lpstr>https://entre-temps.net/lhistoire-sans-fin-faire-lhistoire-contrefactuelle-de-lesclavage-et-des-abolitions-dans-le-monde-euro-caribeen-college-lucie-aubrac-livry-gargan-et-lycee-evariste-galois-noi/</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Révolution à Saint-Domingue :  une histoire englobante </dc:title>
  <dc:creator>Microsoft Office User</dc:creator>
  <cp:lastModifiedBy>ar466</cp:lastModifiedBy>
  <cp:revision>185</cp:revision>
  <dcterms:created xsi:type="dcterms:W3CDTF">2021-10-13T14:00:36Z</dcterms:created>
  <dcterms:modified xsi:type="dcterms:W3CDTF">2025-12-01T14:42:15Z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0x0101001D470B82C4BD484A837E7F5C7573B075</vt:lpwstr>
  </property>
</Properties>
</file>