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7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0" r:id="rId19"/>
    <p:sldId id="299" r:id="rId20"/>
    <p:sldId id="301" r:id="rId21"/>
    <p:sldId id="30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>
      <p:cViewPr varScale="1">
        <p:scale>
          <a:sx n="74" d="100"/>
          <a:sy n="74" d="100"/>
        </p:scale>
        <p:origin x="112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99391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593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67072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54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726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461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48456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3342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5609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8347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6405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1A42A-1CD2-4B53-BD98-91862DADDFA7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467AC-7E95-4A9B-B06F-DAD5C8AD3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0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04153905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nsportal.ru/aliya-kuvatov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da/26/fb/da26fbaa24ce898451488e9b24f231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77" y="-82375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688016" cy="86409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МДОАУ «Детский сад № 98  г. Орска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8208912" cy="3816424"/>
          </a:xfrm>
        </p:spPr>
        <p:txBody>
          <a:bodyPr>
            <a:normAutofit fontScale="47500" lnSpcReduction="20000"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метода проектов как способа взаимодействия ДОО с </a:t>
            </a:r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семьей.</a:t>
            </a:r>
          </a:p>
          <a:p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(на примере Практического руководства по реализации программы воспитания «Воспитателю о воспитании детей 5-7 лет в детском саду и семье»)</a:t>
            </a:r>
            <a:endParaRPr lang="ru-RU" sz="4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1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3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 ВКК:</a:t>
            </a:r>
          </a:p>
          <a:p>
            <a:r>
              <a:rPr lang="ru-RU" sz="3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ru-RU" sz="33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Куватова</a:t>
            </a:r>
            <a:r>
              <a:rPr lang="ru-RU" sz="3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Алия</a:t>
            </a:r>
            <a:r>
              <a:rPr lang="ru-RU" sz="3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Жангельдиновна</a:t>
            </a:r>
            <a:endParaRPr lang="ru-RU" sz="33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78023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45" y="1097378"/>
            <a:ext cx="4110136" cy="5674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" y="2204864"/>
            <a:ext cx="4741205" cy="4653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целостность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охватывает все направления воспитания во взаимодействии детского сада 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системность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последовательно раскрывает цели программы воспитания в ДОО и семье;</a:t>
            </a:r>
          </a:p>
          <a:p>
            <a:pPr marL="285750" indent="-285750" algn="ctr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решать задачи воспитания с учетом регионального компонента, специфики условий каждой ДОО, профессионального опыта педагогов;</a:t>
            </a:r>
          </a:p>
          <a:p>
            <a:pPr marL="285750" indent="-285750" algn="ctr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технологичность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обеспечивает доступность,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воспроизводимость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эффективность воспитательного контента.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02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78023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00" y="1268760"/>
            <a:ext cx="4029311" cy="54955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00" y="2413338"/>
            <a:ext cx="4129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читаем вместе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смотри вместе</a:t>
            </a: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рассуждаем вместе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 вместе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трудимся вместе</a:t>
            </a: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мастерим вместе.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95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78023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5499" y="1796520"/>
            <a:ext cx="412995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года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Долгосрочный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«Карта нашей страны»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месяца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Краткосрочный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 разным тематикам)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54" y="817692"/>
            <a:ext cx="4232689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5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72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>
          <a:xfrm>
            <a:off x="4882490" y="2980402"/>
            <a:ext cx="4188009" cy="3229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79713" y="940584"/>
            <a:ext cx="7090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«Мое Оренбуржье – мой край родной»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74545"/>
            <a:ext cx="4294928" cy="3221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026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943" y="-98426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175341"/>
            <a:ext cx="6409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«Национальный Дед Мороз»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1092277"/>
            <a:ext cx="3522828" cy="2642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02" y="3965592"/>
            <a:ext cx="3591387" cy="2693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51720" y="581843"/>
            <a:ext cx="698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73033"/>
            <a:ext cx="3610049" cy="2707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732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" y="-2538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04664"/>
            <a:ext cx="617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«Птицы нашего края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95" y="3430787"/>
            <a:ext cx="3587925" cy="2018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0575" y="3157757"/>
            <a:ext cx="4261541" cy="2397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6546" y="3373758"/>
            <a:ext cx="4390494" cy="246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23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943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279488"/>
            <a:ext cx="617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«Праздники. Масленица»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6975" y="3522589"/>
            <a:ext cx="3811898" cy="2858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68" y="3456752"/>
            <a:ext cx="2550936" cy="3401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47" y="1123243"/>
            <a:ext cx="4486026" cy="3364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936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" y="-112633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40" y="1159941"/>
            <a:ext cx="4236055" cy="5589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1" y="2941736"/>
            <a:ext cx="48616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«9 секретов по поддержке эмоционального благополучия ребенка в семье».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«9 советов по развитию речи»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«9 рецептов по совместному труду»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«9 идей приобщения детей к семейным традициям»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65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" y="-112633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3004013"/>
            <a:ext cx="41367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Мессенджеры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ресурсы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40" y="620688"/>
            <a:ext cx="4137469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5688" y="6022572"/>
            <a:ext cx="486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vk</a:t>
            </a:r>
            <a:r>
              <a:rPr lang="ru-RU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ru-RU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club</a:t>
            </a:r>
            <a:r>
              <a:rPr lang="ru-RU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204153905</a:t>
            </a:r>
            <a:endParaRPr lang="ru-RU" sz="2000" b="1" u="sng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https://nsportal.ru/aliya-kuvatova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1" y="2514306"/>
            <a:ext cx="2851467" cy="3508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22" y="1316031"/>
            <a:ext cx="2529418" cy="3517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32" y="582210"/>
            <a:ext cx="2653473" cy="5440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83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da/26/fb/da26fbaa24ce898451488e9b24f231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4557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688016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8208912" cy="3816424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2564904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                                                         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91672" y="1379964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не только должно развивать разум человека и дать ему известный объем сведений, но должно зажечь в нем жажду серьезного труда, без которого жизнь его не может быть ни достойной, ни счастливой.</a:t>
            </a:r>
            <a:endParaRPr lang="ru-RU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К.Д. Ушинский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klike.net/uploads/posts/2022-11/1667721362_7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60" y="4114643"/>
            <a:ext cx="2703570" cy="27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2" y="-5967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0210" y="1289953"/>
            <a:ext cx="71154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– это оптимальный, инновационный и перспективный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позволяет в положительную сторону   изменить отношения в системе «дети – родители - педагог».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60" y="3565722"/>
            <a:ext cx="3073524" cy="3073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1529"/>
          <a:stretch/>
        </p:blipFill>
        <p:spPr>
          <a:xfrm>
            <a:off x="5004048" y="4477956"/>
            <a:ext cx="36827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2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2" y="-5967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413338"/>
            <a:ext cx="28186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894793"/>
            <a:ext cx="8640961" cy="15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27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da/26/fb/da26fbaa24ce898451488e9b24f231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873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687905" y="1988840"/>
            <a:ext cx="5256584" cy="417646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дверей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521" r="18293"/>
          <a:stretch/>
        </p:blipFill>
        <p:spPr>
          <a:xfrm>
            <a:off x="1043608" y="2060848"/>
            <a:ext cx="2952328" cy="4206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955186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Традиционные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формы работы по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взаимодействию ДОО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семьей.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1640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302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759" r="16226"/>
          <a:stretch/>
        </p:blipFill>
        <p:spPr>
          <a:xfrm>
            <a:off x="5561433" y="2564904"/>
            <a:ext cx="2971007" cy="3918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2564904"/>
            <a:ext cx="55446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Проект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в переводе с греческого – это путь исследования, т.е. специально организованный взрослым и самостоятельно выполняемый детьми комплекс действий, завершающийся созданием творческих работ.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124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302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326658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проектов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– это педагогическая технология, стержнем которой является самостоятельная деятельность детей – исследовательская, познавательная, продуктивная, в процессе которой ребёнок познаёт окружающий мир и воплощает новые знания в реальные продукты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9" y="1610483"/>
            <a:ext cx="8498080" cy="52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45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0487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03240" y="1239472"/>
            <a:ext cx="64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"Всё, что я познаю, я знаю, для чего мне это надо и где, и как я могу эти знания применить” </a:t>
            </a:r>
            <a:endParaRPr lang="ru-RU" sz="28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10988"/>
          <a:stretch/>
        </p:blipFill>
        <p:spPr>
          <a:xfrm>
            <a:off x="2703240" y="3212819"/>
            <a:ext cx="4608512" cy="34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80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943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523138"/>
            <a:ext cx="4383404" cy="33348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576" y="1920636"/>
            <a:ext cx="8204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детском саду проекты только детско-взрослые.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них принимают участие дети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родители, воспитатели, и специалисты ДОО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6527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943" y="-10228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03384" y="2265418"/>
            <a:ext cx="47133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образовательные 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творческие 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психологические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воспитательные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0587"/>
          <a:stretch/>
        </p:blipFill>
        <p:spPr>
          <a:xfrm>
            <a:off x="619942" y="2153410"/>
            <a:ext cx="3417752" cy="46170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4760" y="663816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проектной деятельности.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42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943" y="0"/>
            <a:ext cx="916794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2826514"/>
            <a:ext cx="4263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«Воспитателю о воспитании детей 5-7 лет в детском саду и семье»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65" y="846138"/>
            <a:ext cx="4081333" cy="58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26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455</Words>
  <Application>Microsoft Office PowerPoint</Application>
  <PresentationFormat>Экран (4:3)</PresentationFormat>
  <Paragraphs>113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МДОАУ «Детский сад № 98  г. Орска  </vt:lpstr>
      <vt:lpstr> </vt:lpstr>
      <vt:lpstr>Консультации  Выставки   Родительские собрания   Конференции   Дни открытых дверей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 «Новоусманский детский сад № 1ОВ»</dc:title>
  <dc:creator>Pc</dc:creator>
  <cp:lastModifiedBy>RePack by Diakov</cp:lastModifiedBy>
  <cp:revision>149</cp:revision>
  <dcterms:created xsi:type="dcterms:W3CDTF">2021-01-04T11:09:47Z</dcterms:created>
  <dcterms:modified xsi:type="dcterms:W3CDTF">2023-09-02T13:23:57Z</dcterms:modified>
</cp:coreProperties>
</file>