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1E3A-1E91-8527-5131-A90D34FB9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2791DB-38BE-1B7B-1161-007F1EA3D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13048-0C1D-A3E3-79AE-AC1EDD6D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0393F-D98D-032F-03F7-BF05F9F7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E67F4-DF78-A1C0-662C-08F63DE6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0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45911-926E-F9DE-CC22-481A9BFB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F58962-602D-5D97-E976-C6D5ADA0F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94B1D-A34C-D2B6-6ECE-BF427AE7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27DEF-0076-3041-1D67-7AA6C17F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BF265-4DB8-4CE2-636F-42A9B138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3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69B6F3-B0FB-2219-C43C-4FDE06C54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A61B8D-E520-86E8-043B-B4B09E745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90D5A-BDB1-ECC1-242B-A407F653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D7E392-1209-815F-7522-5F04A568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1F9B9-506A-FD62-B2D5-BF0EBC36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2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709B7-4BE8-8B1F-84F9-C358A464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E7F1D-133A-3795-1DC7-E07358EDD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5D6BF-66C7-BDCD-7CDD-DB4D49AC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5236A6-6DFA-F5AB-324E-1C2EE3EC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7AE60-009B-FE0A-8257-18B7F1AB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4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73946-79CE-BC2F-9B56-DE66ED791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7661-477B-366F-6606-E31CBAB6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9460C-3FF9-76FE-37CE-8EECF70B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7F921-7509-7068-B2FE-F9FCF290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7EF7C-53AA-8AF9-8859-7F779DF0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D8A25-AAA8-B92B-1B1D-11C8E66D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FEB37D-E072-B625-B27C-12737CD962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B56A0-F35C-ED8D-826C-FCA71969B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4AEB20-61CC-02F5-0C24-894EBD45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BE8-BBDC-4615-85DA-A7527F2D6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EC38A-6949-85BC-87E6-4E28B6CE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C026B-C9C5-6FB8-926E-69E7A9DA4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F54-7C45-EB0D-582E-6DF3E1B17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1C6103-1C89-57C9-B1C6-0F5A3D88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B62940-2360-1C57-BCE2-ED0EFF13E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92E712-F1F2-0AFC-27F4-D4E569377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2710A-2B22-D925-C3E4-18A32ADB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ECD126-D7FE-3D7D-8095-D6F7331C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285702-B7DC-C13B-DB4A-81AE45EF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B6543-20F4-A808-9AFF-DFE0C378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D414F-A304-DA55-573D-B473E4F5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D814C-FFA8-6ACF-C92B-B1753DB0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6D51FC-C800-F283-93DA-EA8ADCE5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00D89E-625E-CEB6-4B63-631D199E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D1F192-8B29-1A95-757E-440E6421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FED720-AF07-A9A1-ED49-3FF52B4A6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6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3097F-B9CC-C2C3-EF53-499609EEF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2487D-92C9-2C94-2B05-AA16864BC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578243-F777-9D4F-AC4C-7FADCBCA5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9AF870-C04B-3023-C7D8-7C767050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F0F418-6E0C-0902-7A82-5F5062AE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0EB021-6EB6-38CD-E039-71B22E5E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E3553-F813-515A-7A19-7E5BC86A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D739EF-CF04-D701-A5CA-AFFFDB6DC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D7F4D0-B77A-4980-03AB-25190B75F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AF818-DABA-91D5-4FCE-2FD93487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29E9CE-D540-B4E3-5BC9-3250530A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4CC82-B2AC-1252-CC41-D8FD4EA9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07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69E6E-64F5-EFA9-FB07-42D81D1C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871B4-095C-C976-5422-9B78F2B5B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34FAA-F5AC-4F0C-9411-5866EEB66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C9AF1F-5E42-BC46-8FED-B0FE42AEE06F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0E2A9D-95FD-5AC2-6F61-9CB105B9C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604EA-BB34-591C-F0A7-F63F51E28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C86F1-A644-3C4B-8D89-7C52C4B98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0BF90-DEB4-7EB6-DF16-C1BBC71A7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B995E7-C9C1-BE43-322F-E13074EEC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D2F93-43D2-3EDD-818A-76E8FA969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CF18A-DCB0-8218-8D28-2A53308F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694C6C4-BC5D-BC23-1090-ABDEA2D1F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552" y="-1"/>
            <a:ext cx="12031904" cy="7232079"/>
          </a:xfrm>
        </p:spPr>
      </p:pic>
    </p:spTree>
    <p:extLst>
      <p:ext uri="{BB962C8B-B14F-4D97-AF65-F5344CB8AC3E}">
        <p14:creationId xmlns:p14="http://schemas.microsoft.com/office/powerpoint/2010/main" val="345363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DB5A8-9FB6-534C-6738-A37EFAC6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CDA331E-D9E2-3B44-543F-2E78316B7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" y="-1"/>
            <a:ext cx="12093479" cy="6945745"/>
          </a:xfrm>
        </p:spPr>
      </p:pic>
    </p:spTree>
    <p:extLst>
      <p:ext uri="{BB962C8B-B14F-4D97-AF65-F5344CB8AC3E}">
        <p14:creationId xmlns:p14="http://schemas.microsoft.com/office/powerpoint/2010/main" val="44712376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31996-4982-FD09-4BD9-1813C8F6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7AA141-CA43-F630-92EC-A9991FD1C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5745"/>
          </a:xfrm>
        </p:spPr>
      </p:pic>
    </p:spTree>
    <p:extLst>
      <p:ext uri="{BB962C8B-B14F-4D97-AF65-F5344CB8AC3E}">
        <p14:creationId xmlns:p14="http://schemas.microsoft.com/office/powerpoint/2010/main" val="40072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17CD9-C10F-8949-29B0-1456725C4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9F13D8-B350-92C0-D359-FD5437170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152"/>
            <a:ext cx="12278206" cy="6981152"/>
          </a:xfrm>
        </p:spPr>
      </p:pic>
    </p:spTree>
    <p:extLst>
      <p:ext uri="{BB962C8B-B14F-4D97-AF65-F5344CB8AC3E}">
        <p14:creationId xmlns:p14="http://schemas.microsoft.com/office/powerpoint/2010/main" val="33049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F46F3-CB9D-62C2-13DA-9D52F4E4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72A59E7-2DFA-A1A5-24EB-905BBC6D6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095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C46A5-E592-0C68-7633-D873E18A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52850E-B140-BF2C-A144-D01443A1A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184727"/>
            <a:ext cx="12192000" cy="7549188"/>
          </a:xfrm>
        </p:spPr>
      </p:pic>
    </p:spTree>
    <p:extLst>
      <p:ext uri="{BB962C8B-B14F-4D97-AF65-F5344CB8AC3E}">
        <p14:creationId xmlns:p14="http://schemas.microsoft.com/office/powerpoint/2010/main" val="428053744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D9AE4-DF9B-74B5-C2BF-071EBA55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6B3E14-705A-8029-159A-ABF8F5945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72" y="0"/>
            <a:ext cx="12322271" cy="8214206"/>
          </a:xfrm>
        </p:spPr>
      </p:pic>
    </p:spTree>
    <p:extLst>
      <p:ext uri="{BB962C8B-B14F-4D97-AF65-F5344CB8AC3E}">
        <p14:creationId xmlns:p14="http://schemas.microsoft.com/office/powerpoint/2010/main" val="19035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79B92-9385-1441-265C-919B7499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6796B0-E9AF-EAEB-2E9F-D3F74E033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70" y="0"/>
            <a:ext cx="12339770" cy="6970376"/>
          </a:xfrm>
        </p:spPr>
      </p:pic>
    </p:spTree>
    <p:extLst>
      <p:ext uri="{BB962C8B-B14F-4D97-AF65-F5344CB8AC3E}">
        <p14:creationId xmlns:p14="http://schemas.microsoft.com/office/powerpoint/2010/main" val="293007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B189-6216-F7F7-72E8-EF8C993B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D17B210-41DE-2B37-F355-E6383C177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38" y="-130079"/>
            <a:ext cx="12307538" cy="7413721"/>
          </a:xfrm>
        </p:spPr>
      </p:pic>
    </p:spTree>
    <p:extLst>
      <p:ext uri="{BB962C8B-B14F-4D97-AF65-F5344CB8AC3E}">
        <p14:creationId xmlns:p14="http://schemas.microsoft.com/office/powerpoint/2010/main" val="42503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30602-610B-997D-F961-F5A0CF97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A3E798-A244-5E1A-8A66-654DAF1C9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62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31F20-AD50-9CF2-9D1A-4007038A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8E8708-483F-825E-68C9-E862D99FD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5" y="-1"/>
            <a:ext cx="12623453" cy="7093527"/>
          </a:xfrm>
        </p:spPr>
      </p:pic>
    </p:spTree>
    <p:extLst>
      <p:ext uri="{BB962C8B-B14F-4D97-AF65-F5344CB8AC3E}">
        <p14:creationId xmlns:p14="http://schemas.microsoft.com/office/powerpoint/2010/main" val="2092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E5BF-8F0E-2728-7FED-6782EBC40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483E04-AB96-0C0B-2340-AD5ECB41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9" y="0"/>
            <a:ext cx="12173682" cy="6748703"/>
          </a:xfrm>
        </p:spPr>
      </p:pic>
    </p:spTree>
    <p:extLst>
      <p:ext uri="{BB962C8B-B14F-4D97-AF65-F5344CB8AC3E}">
        <p14:creationId xmlns:p14="http://schemas.microsoft.com/office/powerpoint/2010/main" val="936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8C14A-ED2F-99BD-7B89-FE194D2A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29E307-8233-2A65-1D5A-193AE89E7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3310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3A2CC-8C88-8CBB-6297-4F2ABAD0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E52534-88E9-8FF8-DEE7-14E3C69AB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12" y="0"/>
            <a:ext cx="12364412" cy="6858000"/>
          </a:xfrm>
        </p:spPr>
      </p:pic>
    </p:spTree>
    <p:extLst>
      <p:ext uri="{BB962C8B-B14F-4D97-AF65-F5344CB8AC3E}">
        <p14:creationId xmlns:p14="http://schemas.microsoft.com/office/powerpoint/2010/main" val="70940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1BF2D-EB90-A435-FCB6-2CF1321C3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39EF3B-9CEA-77CB-3804-767996FB8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6448" cy="737677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39EE8-96B9-6595-594F-09B8BC244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28" y="-1"/>
            <a:ext cx="6724072" cy="43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elenabur.1988@gmail.com</dc:creator>
  <cp:lastModifiedBy>elenabur.1988@gmail.com</cp:lastModifiedBy>
  <cp:revision>3</cp:revision>
  <dcterms:created xsi:type="dcterms:W3CDTF">2024-09-19T16:35:54Z</dcterms:created>
  <dcterms:modified xsi:type="dcterms:W3CDTF">2024-09-19T17:39:28Z</dcterms:modified>
</cp:coreProperties>
</file>