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256" r:id="rId2"/>
    <p:sldId id="261" r:id="rId3"/>
    <p:sldId id="262" r:id="rId4"/>
    <p:sldId id="263" r:id="rId5"/>
    <p:sldId id="264" r:id="rId6"/>
    <p:sldId id="265" r:id="rId7"/>
    <p:sldId id="266" r:id="rId8"/>
    <p:sldId id="267" r:id="rId9"/>
    <p:sldId id="257" r:id="rId10"/>
    <p:sldId id="260" r:id="rId11"/>
    <p:sldId id="259" r:id="rId12"/>
    <p:sldId id="268" r:id="rId13"/>
    <p:sldId id="269" r:id="rId14"/>
    <p:sldId id="271" r:id="rId1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60E1A8-4B76-49D1-9934-A7CF6C3E9B99}" v="20" dt="2023-01-24T06:20:39.1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600" y="41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cpelella2006@gmail.com" userId="116d1c2a4ddba30a" providerId="LiveId" clId="{CB60E1A8-4B76-49D1-9934-A7CF6C3E9B99}"/>
    <pc:docChg chg="undo custSel addSld delSld modSld sldOrd">
      <pc:chgData name="acpelella2006@gmail.com" userId="116d1c2a4ddba30a" providerId="LiveId" clId="{CB60E1A8-4B76-49D1-9934-A7CF6C3E9B99}" dt="2023-01-24T06:24:06.689" v="1869" actId="2696"/>
      <pc:docMkLst>
        <pc:docMk/>
      </pc:docMkLst>
      <pc:sldChg chg="modSp mod">
        <pc:chgData name="acpelella2006@gmail.com" userId="116d1c2a4ddba30a" providerId="LiveId" clId="{CB60E1A8-4B76-49D1-9934-A7CF6C3E9B99}" dt="2023-01-24T05:16:58.383" v="391" actId="113"/>
        <pc:sldMkLst>
          <pc:docMk/>
          <pc:sldMk cId="177118920" sldId="257"/>
        </pc:sldMkLst>
        <pc:spChg chg="mod">
          <ac:chgData name="acpelella2006@gmail.com" userId="116d1c2a4ddba30a" providerId="LiveId" clId="{CB60E1A8-4B76-49D1-9934-A7CF6C3E9B99}" dt="2023-01-24T05:16:58.383" v="391" actId="113"/>
          <ac:spMkLst>
            <pc:docMk/>
            <pc:sldMk cId="177118920" sldId="257"/>
            <ac:spMk id="2" creationId="{BAC02FE7-C5F3-5CD1-4935-3840232652B7}"/>
          </ac:spMkLst>
        </pc:spChg>
        <pc:spChg chg="mod">
          <ac:chgData name="acpelella2006@gmail.com" userId="116d1c2a4ddba30a" providerId="LiveId" clId="{CB60E1A8-4B76-49D1-9934-A7CF6C3E9B99}" dt="2023-01-24T05:10:45.095" v="313" actId="20577"/>
          <ac:spMkLst>
            <pc:docMk/>
            <pc:sldMk cId="177118920" sldId="257"/>
            <ac:spMk id="3" creationId="{02F2E171-A614-7CD4-3239-D1ABCD32921F}"/>
          </ac:spMkLst>
        </pc:spChg>
      </pc:sldChg>
      <pc:sldChg chg="delSp del mod">
        <pc:chgData name="acpelella2006@gmail.com" userId="116d1c2a4ddba30a" providerId="LiveId" clId="{CB60E1A8-4B76-49D1-9934-A7CF6C3E9B99}" dt="2023-01-24T04:56:12.419" v="42" actId="2696"/>
        <pc:sldMkLst>
          <pc:docMk/>
          <pc:sldMk cId="2952763092" sldId="258"/>
        </pc:sldMkLst>
        <pc:picChg chg="del">
          <ac:chgData name="acpelella2006@gmail.com" userId="116d1c2a4ddba30a" providerId="LiveId" clId="{CB60E1A8-4B76-49D1-9934-A7CF6C3E9B99}" dt="2023-01-24T04:49:27.031" v="27" actId="21"/>
          <ac:picMkLst>
            <pc:docMk/>
            <pc:sldMk cId="2952763092" sldId="258"/>
            <ac:picMk id="5" creationId="{40782EAF-A37C-6FE1-B00A-21853ED866DC}"/>
          </ac:picMkLst>
        </pc:picChg>
        <pc:picChg chg="del">
          <ac:chgData name="acpelella2006@gmail.com" userId="116d1c2a4ddba30a" providerId="LiveId" clId="{CB60E1A8-4B76-49D1-9934-A7CF6C3E9B99}" dt="2023-01-24T04:49:23.748" v="26" actId="21"/>
          <ac:picMkLst>
            <pc:docMk/>
            <pc:sldMk cId="2952763092" sldId="258"/>
            <ac:picMk id="6" creationId="{79074BF3-B0C9-24C8-4926-5546344FD957}"/>
          </ac:picMkLst>
        </pc:picChg>
      </pc:sldChg>
      <pc:sldChg chg="addSp delSp modSp mod">
        <pc:chgData name="acpelella2006@gmail.com" userId="116d1c2a4ddba30a" providerId="LiveId" clId="{CB60E1A8-4B76-49D1-9934-A7CF6C3E9B99}" dt="2023-01-24T04:59:34.220" v="61" actId="1076"/>
        <pc:sldMkLst>
          <pc:docMk/>
          <pc:sldMk cId="1223055130" sldId="259"/>
        </pc:sldMkLst>
        <pc:spChg chg="mod">
          <ac:chgData name="acpelella2006@gmail.com" userId="116d1c2a4ddba30a" providerId="LiveId" clId="{CB60E1A8-4B76-49D1-9934-A7CF6C3E9B99}" dt="2023-01-24T04:59:34.220" v="61" actId="1076"/>
          <ac:spMkLst>
            <pc:docMk/>
            <pc:sldMk cId="1223055130" sldId="259"/>
            <ac:spMk id="3" creationId="{D5F3BB9F-0EBE-57AF-B300-7281FB1153FE}"/>
          </ac:spMkLst>
        </pc:spChg>
        <pc:spChg chg="del">
          <ac:chgData name="acpelella2006@gmail.com" userId="116d1c2a4ddba30a" providerId="LiveId" clId="{CB60E1A8-4B76-49D1-9934-A7CF6C3E9B99}" dt="2023-01-24T04:56:41.284" v="43" actId="26606"/>
          <ac:spMkLst>
            <pc:docMk/>
            <pc:sldMk cId="1223055130" sldId="259"/>
            <ac:spMk id="27" creationId="{685B57F6-59DE-4274-A37C-F47FE4E42EEF}"/>
          </ac:spMkLst>
        </pc:spChg>
        <pc:spChg chg="add">
          <ac:chgData name="acpelella2006@gmail.com" userId="116d1c2a4ddba30a" providerId="LiveId" clId="{CB60E1A8-4B76-49D1-9934-A7CF6C3E9B99}" dt="2023-01-24T04:56:41.284" v="43" actId="26606"/>
          <ac:spMkLst>
            <pc:docMk/>
            <pc:sldMk cId="1223055130" sldId="259"/>
            <ac:spMk id="34" creationId="{5D3B97D3-3894-4963-90C5-4EAA66131938}"/>
          </ac:spMkLst>
        </pc:spChg>
        <pc:picChg chg="mod">
          <ac:chgData name="acpelella2006@gmail.com" userId="116d1c2a4ddba30a" providerId="LiveId" clId="{CB60E1A8-4B76-49D1-9934-A7CF6C3E9B99}" dt="2023-01-24T04:58:03.282" v="57" actId="1076"/>
          <ac:picMkLst>
            <pc:docMk/>
            <pc:sldMk cId="1223055130" sldId="259"/>
            <ac:picMk id="4" creationId="{B403568D-5A0F-B714-7760-43BE41E07556}"/>
          </ac:picMkLst>
        </pc:picChg>
        <pc:cxnChg chg="del">
          <ac:chgData name="acpelella2006@gmail.com" userId="116d1c2a4ddba30a" providerId="LiveId" clId="{CB60E1A8-4B76-49D1-9934-A7CF6C3E9B99}" dt="2023-01-24T04:56:41.284" v="43" actId="26606"/>
          <ac:cxnSpMkLst>
            <pc:docMk/>
            <pc:sldMk cId="1223055130" sldId="259"/>
            <ac:cxnSpMk id="29" creationId="{2AD042BA-B482-486E-9E0C-75374069BBBD}"/>
          </ac:cxnSpMkLst>
        </pc:cxnChg>
      </pc:sldChg>
      <pc:sldChg chg="addSp delSp modSp new mod ord setBg">
        <pc:chgData name="acpelella2006@gmail.com" userId="116d1c2a4ddba30a" providerId="LiveId" clId="{CB60E1A8-4B76-49D1-9934-A7CF6C3E9B99}" dt="2023-01-24T04:59:13.579" v="58" actId="2711"/>
        <pc:sldMkLst>
          <pc:docMk/>
          <pc:sldMk cId="3932077072" sldId="260"/>
        </pc:sldMkLst>
        <pc:spChg chg="del mod">
          <ac:chgData name="acpelella2006@gmail.com" userId="116d1c2a4ddba30a" providerId="LiveId" clId="{CB60E1A8-4B76-49D1-9934-A7CF6C3E9B99}" dt="2023-01-24T04:48:23.203" v="21" actId="21"/>
          <ac:spMkLst>
            <pc:docMk/>
            <pc:sldMk cId="3932077072" sldId="260"/>
            <ac:spMk id="2" creationId="{E280EA7A-519F-F126-9973-B5ABB15E7F4F}"/>
          </ac:spMkLst>
        </pc:spChg>
        <pc:spChg chg="mod ord">
          <ac:chgData name="acpelella2006@gmail.com" userId="116d1c2a4ddba30a" providerId="LiveId" clId="{CB60E1A8-4B76-49D1-9934-A7CF6C3E9B99}" dt="2023-01-24T04:59:13.579" v="58" actId="2711"/>
          <ac:spMkLst>
            <pc:docMk/>
            <pc:sldMk cId="3932077072" sldId="260"/>
            <ac:spMk id="3" creationId="{90CA31E4-42FD-9B2B-A64C-12F5A7939B11}"/>
          </ac:spMkLst>
        </pc:spChg>
        <pc:spChg chg="add">
          <ac:chgData name="acpelella2006@gmail.com" userId="116d1c2a4ddba30a" providerId="LiveId" clId="{CB60E1A8-4B76-49D1-9934-A7CF6C3E9B99}" dt="2023-01-24T04:53:41.490" v="31" actId="26606"/>
          <ac:spMkLst>
            <pc:docMk/>
            <pc:sldMk cId="3932077072" sldId="260"/>
            <ac:spMk id="11" creationId="{BB07B087-CC73-4D22-8354-AE59CBE4F3D0}"/>
          </ac:spMkLst>
        </pc:spChg>
        <pc:picChg chg="add mod ord">
          <ac:chgData name="acpelella2006@gmail.com" userId="116d1c2a4ddba30a" providerId="LiveId" clId="{CB60E1A8-4B76-49D1-9934-A7CF6C3E9B99}" dt="2023-01-24T04:53:41.490" v="31" actId="26606"/>
          <ac:picMkLst>
            <pc:docMk/>
            <pc:sldMk cId="3932077072" sldId="260"/>
            <ac:picMk id="4" creationId="{EC57C63B-AE94-AF76-2586-A1D4749ABD86}"/>
          </ac:picMkLst>
        </pc:picChg>
        <pc:picChg chg="add mod">
          <ac:chgData name="acpelella2006@gmail.com" userId="116d1c2a4ddba30a" providerId="LiveId" clId="{CB60E1A8-4B76-49D1-9934-A7CF6C3E9B99}" dt="2023-01-24T04:54:35.794" v="38" actId="1076"/>
          <ac:picMkLst>
            <pc:docMk/>
            <pc:sldMk cId="3932077072" sldId="260"/>
            <ac:picMk id="5" creationId="{0D0984FA-387F-067E-F9F5-58A7C3229EC6}"/>
          </ac:picMkLst>
        </pc:picChg>
        <pc:picChg chg="add mod">
          <ac:chgData name="acpelella2006@gmail.com" userId="116d1c2a4ddba30a" providerId="LiveId" clId="{CB60E1A8-4B76-49D1-9934-A7CF6C3E9B99}" dt="2023-01-24T04:53:41.490" v="31" actId="26606"/>
          <ac:picMkLst>
            <pc:docMk/>
            <pc:sldMk cId="3932077072" sldId="260"/>
            <ac:picMk id="6" creationId="{E81A7FC3-AC89-9194-5AFC-B943F5778C1A}"/>
          </ac:picMkLst>
        </pc:picChg>
      </pc:sldChg>
      <pc:sldChg chg="addSp delSp modSp new mod">
        <pc:chgData name="acpelella2006@gmail.com" userId="116d1c2a4ddba30a" providerId="LiveId" clId="{CB60E1A8-4B76-49D1-9934-A7CF6C3E9B99}" dt="2023-01-24T05:16:49.291" v="390" actId="113"/>
        <pc:sldMkLst>
          <pc:docMk/>
          <pc:sldMk cId="395137945" sldId="261"/>
        </pc:sldMkLst>
        <pc:spChg chg="mod">
          <ac:chgData name="acpelella2006@gmail.com" userId="116d1c2a4ddba30a" providerId="LiveId" clId="{CB60E1A8-4B76-49D1-9934-A7CF6C3E9B99}" dt="2023-01-24T05:16:49.291" v="390" actId="113"/>
          <ac:spMkLst>
            <pc:docMk/>
            <pc:sldMk cId="395137945" sldId="261"/>
            <ac:spMk id="2" creationId="{B7CCE012-6566-AE11-4F1B-254C1A41F181}"/>
          </ac:spMkLst>
        </pc:spChg>
        <pc:spChg chg="mod">
          <ac:chgData name="acpelella2006@gmail.com" userId="116d1c2a4ddba30a" providerId="LiveId" clId="{CB60E1A8-4B76-49D1-9934-A7CF6C3E9B99}" dt="2023-01-24T05:10:15.140" v="311" actId="1076"/>
          <ac:spMkLst>
            <pc:docMk/>
            <pc:sldMk cId="395137945" sldId="261"/>
            <ac:spMk id="3" creationId="{43F5339F-E064-18F1-B8BE-8DC3D13CE0AD}"/>
          </ac:spMkLst>
        </pc:spChg>
        <pc:spChg chg="add mod">
          <ac:chgData name="acpelella2006@gmail.com" userId="116d1c2a4ddba30a" providerId="LiveId" clId="{CB60E1A8-4B76-49D1-9934-A7CF6C3E9B99}" dt="2023-01-24T05:16:39.858" v="389" actId="113"/>
          <ac:spMkLst>
            <pc:docMk/>
            <pc:sldMk cId="395137945" sldId="261"/>
            <ac:spMk id="5" creationId="{0ABCBE0D-1404-8864-CAFA-49CA48089929}"/>
          </ac:spMkLst>
        </pc:spChg>
        <pc:spChg chg="add mod">
          <ac:chgData name="acpelella2006@gmail.com" userId="116d1c2a4ddba30a" providerId="LiveId" clId="{CB60E1A8-4B76-49D1-9934-A7CF6C3E9B99}" dt="2023-01-24T05:14:34.482" v="359" actId="1076"/>
          <ac:spMkLst>
            <pc:docMk/>
            <pc:sldMk cId="395137945" sldId="261"/>
            <ac:spMk id="6" creationId="{8809E7D9-93CF-6BBD-870F-CD3168410B0D}"/>
          </ac:spMkLst>
        </pc:spChg>
        <pc:picChg chg="add del mod">
          <ac:chgData name="acpelella2006@gmail.com" userId="116d1c2a4ddba30a" providerId="LiveId" clId="{CB60E1A8-4B76-49D1-9934-A7CF6C3E9B99}" dt="2023-01-24T05:11:30.877" v="316" actId="21"/>
          <ac:picMkLst>
            <pc:docMk/>
            <pc:sldMk cId="395137945" sldId="261"/>
            <ac:picMk id="4" creationId="{665BED33-64C0-C7BC-6517-847D593884F2}"/>
          </ac:picMkLst>
        </pc:picChg>
      </pc:sldChg>
      <pc:sldChg chg="addSp delSp modSp new mod setBg">
        <pc:chgData name="acpelella2006@gmail.com" userId="116d1c2a4ddba30a" providerId="LiveId" clId="{CB60E1A8-4B76-49D1-9934-A7CF6C3E9B99}" dt="2023-01-24T06:11:35.901" v="1596" actId="14100"/>
        <pc:sldMkLst>
          <pc:docMk/>
          <pc:sldMk cId="3349885747" sldId="262"/>
        </pc:sldMkLst>
        <pc:spChg chg="del">
          <ac:chgData name="acpelella2006@gmail.com" userId="116d1c2a4ddba30a" providerId="LiveId" clId="{CB60E1A8-4B76-49D1-9934-A7CF6C3E9B99}" dt="2023-01-24T05:14:48.846" v="361" actId="21"/>
          <ac:spMkLst>
            <pc:docMk/>
            <pc:sldMk cId="3349885747" sldId="262"/>
            <ac:spMk id="2" creationId="{7B81683E-4C81-0E8F-F423-5BA3D08FAE4B}"/>
          </ac:spMkLst>
        </pc:spChg>
        <pc:spChg chg="mod ord">
          <ac:chgData name="acpelella2006@gmail.com" userId="116d1c2a4ddba30a" providerId="LiveId" clId="{CB60E1A8-4B76-49D1-9934-A7CF6C3E9B99}" dt="2023-01-24T06:11:35.901" v="1596" actId="14100"/>
          <ac:spMkLst>
            <pc:docMk/>
            <pc:sldMk cId="3349885747" sldId="262"/>
            <ac:spMk id="3" creationId="{3DBC496D-2D96-80F7-3B0A-232CCCBAC611}"/>
          </ac:spMkLst>
        </pc:spChg>
        <pc:spChg chg="add del">
          <ac:chgData name="acpelella2006@gmail.com" userId="116d1c2a4ddba30a" providerId="LiveId" clId="{CB60E1A8-4B76-49D1-9934-A7CF6C3E9B99}" dt="2023-01-24T05:22:59.789" v="604" actId="26606"/>
          <ac:spMkLst>
            <pc:docMk/>
            <pc:sldMk cId="3349885747" sldId="262"/>
            <ac:spMk id="9" creationId="{685B57F6-59DE-4274-A37C-F47FE4E42EEF}"/>
          </ac:spMkLst>
        </pc:spChg>
        <pc:spChg chg="add del">
          <ac:chgData name="acpelella2006@gmail.com" userId="116d1c2a4ddba30a" providerId="LiveId" clId="{CB60E1A8-4B76-49D1-9934-A7CF6C3E9B99}" dt="2023-01-24T05:22:59.789" v="604" actId="26606"/>
          <ac:spMkLst>
            <pc:docMk/>
            <pc:sldMk cId="3349885747" sldId="262"/>
            <ac:spMk id="11" creationId="{046353B2-C54A-470C-8F7B-7471894E23BD}"/>
          </ac:spMkLst>
        </pc:spChg>
        <pc:spChg chg="add del">
          <ac:chgData name="acpelella2006@gmail.com" userId="116d1c2a4ddba30a" providerId="LiveId" clId="{CB60E1A8-4B76-49D1-9934-A7CF6C3E9B99}" dt="2023-01-24T06:10:58.903" v="1587" actId="26606"/>
          <ac:spMkLst>
            <pc:docMk/>
            <pc:sldMk cId="3349885747" sldId="262"/>
            <ac:spMk id="16" creationId="{685B57F6-59DE-4274-A37C-F47FE4E42EEF}"/>
          </ac:spMkLst>
        </pc:spChg>
        <pc:spChg chg="add del">
          <ac:chgData name="acpelella2006@gmail.com" userId="116d1c2a4ddba30a" providerId="LiveId" clId="{CB60E1A8-4B76-49D1-9934-A7CF6C3E9B99}" dt="2023-01-24T06:10:58.903" v="1587" actId="26606"/>
          <ac:spMkLst>
            <pc:docMk/>
            <pc:sldMk cId="3349885747" sldId="262"/>
            <ac:spMk id="18" creationId="{C8C63406-9171-4282-BAAB-2DDC6831F0E6}"/>
          </ac:spMkLst>
        </pc:spChg>
        <pc:spChg chg="add">
          <ac:chgData name="acpelella2006@gmail.com" userId="116d1c2a4ddba30a" providerId="LiveId" clId="{CB60E1A8-4B76-49D1-9934-A7CF6C3E9B99}" dt="2023-01-24T06:10:58.903" v="1587" actId="26606"/>
          <ac:spMkLst>
            <pc:docMk/>
            <pc:sldMk cId="3349885747" sldId="262"/>
            <ac:spMk id="23" creationId="{5D3B97D3-3894-4963-90C5-4EAA66131938}"/>
          </ac:spMkLst>
        </pc:spChg>
        <pc:picChg chg="add mod">
          <ac:chgData name="acpelella2006@gmail.com" userId="116d1c2a4ddba30a" providerId="LiveId" clId="{CB60E1A8-4B76-49D1-9934-A7CF6C3E9B99}" dt="2023-01-24T06:11:19.905" v="1594" actId="1076"/>
          <ac:picMkLst>
            <pc:docMk/>
            <pc:sldMk cId="3349885747" sldId="262"/>
            <ac:picMk id="4" creationId="{E1D244C9-58AF-5B19-3AF9-BDAA22ACED59}"/>
          </ac:picMkLst>
        </pc:picChg>
      </pc:sldChg>
      <pc:sldChg chg="modSp new mod">
        <pc:chgData name="acpelella2006@gmail.com" userId="116d1c2a4ddba30a" providerId="LiveId" clId="{CB60E1A8-4B76-49D1-9934-A7CF6C3E9B99}" dt="2023-01-24T05:39:49.559" v="838" actId="113"/>
        <pc:sldMkLst>
          <pc:docMk/>
          <pc:sldMk cId="3263310497" sldId="263"/>
        </pc:sldMkLst>
        <pc:spChg chg="mod">
          <ac:chgData name="acpelella2006@gmail.com" userId="116d1c2a4ddba30a" providerId="LiveId" clId="{CB60E1A8-4B76-49D1-9934-A7CF6C3E9B99}" dt="2023-01-24T05:39:49.559" v="838" actId="113"/>
          <ac:spMkLst>
            <pc:docMk/>
            <pc:sldMk cId="3263310497" sldId="263"/>
            <ac:spMk id="2" creationId="{A94C1F4D-44EF-55D4-4B78-0DA2A7533D52}"/>
          </ac:spMkLst>
        </pc:spChg>
        <pc:spChg chg="mod">
          <ac:chgData name="acpelella2006@gmail.com" userId="116d1c2a4ddba30a" providerId="LiveId" clId="{CB60E1A8-4B76-49D1-9934-A7CF6C3E9B99}" dt="2023-01-24T05:27:42.225" v="677" actId="1076"/>
          <ac:spMkLst>
            <pc:docMk/>
            <pc:sldMk cId="3263310497" sldId="263"/>
            <ac:spMk id="3" creationId="{DF717E67-135D-7DD7-30B3-45FE680316F5}"/>
          </ac:spMkLst>
        </pc:spChg>
      </pc:sldChg>
      <pc:sldChg chg="addSp delSp modSp new mod">
        <pc:chgData name="acpelella2006@gmail.com" userId="116d1c2a4ddba30a" providerId="LiveId" clId="{CB60E1A8-4B76-49D1-9934-A7CF6C3E9B99}" dt="2023-01-24T06:13:30.005" v="1632" actId="123"/>
        <pc:sldMkLst>
          <pc:docMk/>
          <pc:sldMk cId="3911326497" sldId="264"/>
        </pc:sldMkLst>
        <pc:spChg chg="del">
          <ac:chgData name="acpelella2006@gmail.com" userId="116d1c2a4ddba30a" providerId="LiveId" clId="{CB60E1A8-4B76-49D1-9934-A7CF6C3E9B99}" dt="2023-01-24T05:28:14.055" v="679" actId="21"/>
          <ac:spMkLst>
            <pc:docMk/>
            <pc:sldMk cId="3911326497" sldId="264"/>
            <ac:spMk id="2" creationId="{AFD76051-0552-FA17-FCEF-7554CEBFEDBE}"/>
          </ac:spMkLst>
        </pc:spChg>
        <pc:spChg chg="mod">
          <ac:chgData name="acpelella2006@gmail.com" userId="116d1c2a4ddba30a" providerId="LiveId" clId="{CB60E1A8-4B76-49D1-9934-A7CF6C3E9B99}" dt="2023-01-24T06:13:30.005" v="1632" actId="123"/>
          <ac:spMkLst>
            <pc:docMk/>
            <pc:sldMk cId="3911326497" sldId="264"/>
            <ac:spMk id="3" creationId="{61F281D5-722F-B8C7-D4F5-BA0F4DEDF622}"/>
          </ac:spMkLst>
        </pc:spChg>
        <pc:picChg chg="add mod ord">
          <ac:chgData name="acpelella2006@gmail.com" userId="116d1c2a4ddba30a" providerId="LiveId" clId="{CB60E1A8-4B76-49D1-9934-A7CF6C3E9B99}" dt="2023-01-24T05:31:49.525" v="756" actId="29295"/>
          <ac:picMkLst>
            <pc:docMk/>
            <pc:sldMk cId="3911326497" sldId="264"/>
            <ac:picMk id="4" creationId="{EE513037-A744-FC7E-8078-0C87EDC26C7D}"/>
          </ac:picMkLst>
        </pc:picChg>
      </pc:sldChg>
      <pc:sldChg chg="addSp modSp new mod setBg">
        <pc:chgData name="acpelella2006@gmail.com" userId="116d1c2a4ddba30a" providerId="LiveId" clId="{CB60E1A8-4B76-49D1-9934-A7CF6C3E9B99}" dt="2023-01-24T05:44:30.528" v="889" actId="1076"/>
        <pc:sldMkLst>
          <pc:docMk/>
          <pc:sldMk cId="1365092571" sldId="265"/>
        </pc:sldMkLst>
        <pc:spChg chg="mod">
          <ac:chgData name="acpelella2006@gmail.com" userId="116d1c2a4ddba30a" providerId="LiveId" clId="{CB60E1A8-4B76-49D1-9934-A7CF6C3E9B99}" dt="2023-01-24T05:39:41.333" v="837" actId="1076"/>
          <ac:spMkLst>
            <pc:docMk/>
            <pc:sldMk cId="1365092571" sldId="265"/>
            <ac:spMk id="2" creationId="{320FC43F-68CE-E0C5-8ADA-FCB2538666C4}"/>
          </ac:spMkLst>
        </pc:spChg>
        <pc:spChg chg="mod">
          <ac:chgData name="acpelella2006@gmail.com" userId="116d1c2a4ddba30a" providerId="LiveId" clId="{CB60E1A8-4B76-49D1-9934-A7CF6C3E9B99}" dt="2023-01-24T05:44:30.528" v="889" actId="1076"/>
          <ac:spMkLst>
            <pc:docMk/>
            <pc:sldMk cId="1365092571" sldId="265"/>
            <ac:spMk id="3" creationId="{0E4B8FAF-D2D8-25BD-C694-CAA7202A1CC3}"/>
          </ac:spMkLst>
        </pc:spChg>
        <pc:spChg chg="add">
          <ac:chgData name="acpelella2006@gmail.com" userId="116d1c2a4ddba30a" providerId="LiveId" clId="{CB60E1A8-4B76-49D1-9934-A7CF6C3E9B99}" dt="2023-01-24T05:39:09.162" v="832" actId="26606"/>
          <ac:spMkLst>
            <pc:docMk/>
            <pc:sldMk cId="1365092571" sldId="265"/>
            <ac:spMk id="9" creationId="{20CC10FC-6518-423B-A972-3E4F7A4A82F0}"/>
          </ac:spMkLst>
        </pc:spChg>
        <pc:spChg chg="add">
          <ac:chgData name="acpelella2006@gmail.com" userId="116d1c2a4ddba30a" providerId="LiveId" clId="{CB60E1A8-4B76-49D1-9934-A7CF6C3E9B99}" dt="2023-01-24T05:39:09.162" v="832" actId="26606"/>
          <ac:spMkLst>
            <pc:docMk/>
            <pc:sldMk cId="1365092571" sldId="265"/>
            <ac:spMk id="11" creationId="{A8FC12C0-26A5-495A-9358-36220BD535CA}"/>
          </ac:spMkLst>
        </pc:spChg>
        <pc:picChg chg="add mod ord">
          <ac:chgData name="acpelella2006@gmail.com" userId="116d1c2a4ddba30a" providerId="LiveId" clId="{CB60E1A8-4B76-49D1-9934-A7CF6C3E9B99}" dt="2023-01-24T05:39:09.162" v="832" actId="26606"/>
          <ac:picMkLst>
            <pc:docMk/>
            <pc:sldMk cId="1365092571" sldId="265"/>
            <ac:picMk id="4" creationId="{5DC0F66A-FFBA-C05A-C823-54828FDEA46B}"/>
          </ac:picMkLst>
        </pc:picChg>
        <pc:cxnChg chg="add">
          <ac:chgData name="acpelella2006@gmail.com" userId="116d1c2a4ddba30a" providerId="LiveId" clId="{CB60E1A8-4B76-49D1-9934-A7CF6C3E9B99}" dt="2023-01-24T05:39:09.162" v="832" actId="26606"/>
          <ac:cxnSpMkLst>
            <pc:docMk/>
            <pc:sldMk cId="1365092571" sldId="265"/>
            <ac:cxnSpMk id="13" creationId="{25F94957-FA6A-49F1-B474-9B199C91C395}"/>
          </ac:cxnSpMkLst>
        </pc:cxnChg>
      </pc:sldChg>
      <pc:sldChg chg="modSp new mod">
        <pc:chgData name="acpelella2006@gmail.com" userId="116d1c2a4ddba30a" providerId="LiveId" clId="{CB60E1A8-4B76-49D1-9934-A7CF6C3E9B99}" dt="2023-01-24T06:08:46.572" v="1557" actId="113"/>
        <pc:sldMkLst>
          <pc:docMk/>
          <pc:sldMk cId="2639153113" sldId="266"/>
        </pc:sldMkLst>
        <pc:spChg chg="mod">
          <ac:chgData name="acpelella2006@gmail.com" userId="116d1c2a4ddba30a" providerId="LiveId" clId="{CB60E1A8-4B76-49D1-9934-A7CF6C3E9B99}" dt="2023-01-24T06:08:46.572" v="1557" actId="113"/>
          <ac:spMkLst>
            <pc:docMk/>
            <pc:sldMk cId="2639153113" sldId="266"/>
            <ac:spMk id="2" creationId="{A94256D4-F3B7-1B3A-489E-5500D9AAD1B1}"/>
          </ac:spMkLst>
        </pc:spChg>
        <pc:spChg chg="mod">
          <ac:chgData name="acpelella2006@gmail.com" userId="116d1c2a4ddba30a" providerId="LiveId" clId="{CB60E1A8-4B76-49D1-9934-A7CF6C3E9B99}" dt="2023-01-24T05:52:36.166" v="1283" actId="20577"/>
          <ac:spMkLst>
            <pc:docMk/>
            <pc:sldMk cId="2639153113" sldId="266"/>
            <ac:spMk id="3" creationId="{ECB03458-FB1D-58CE-537B-DDFF1E5F23BD}"/>
          </ac:spMkLst>
        </pc:spChg>
      </pc:sldChg>
      <pc:sldChg chg="addSp delSp modSp new mod setBg">
        <pc:chgData name="acpelella2006@gmail.com" userId="116d1c2a4ddba30a" providerId="LiveId" clId="{CB60E1A8-4B76-49D1-9934-A7CF6C3E9B99}" dt="2023-01-24T06:04:34.046" v="1503" actId="1076"/>
        <pc:sldMkLst>
          <pc:docMk/>
          <pc:sldMk cId="3109963469" sldId="267"/>
        </pc:sldMkLst>
        <pc:spChg chg="del">
          <ac:chgData name="acpelella2006@gmail.com" userId="116d1c2a4ddba30a" providerId="LiveId" clId="{CB60E1A8-4B76-49D1-9934-A7CF6C3E9B99}" dt="2023-01-24T05:52:47.742" v="1285" actId="21"/>
          <ac:spMkLst>
            <pc:docMk/>
            <pc:sldMk cId="3109963469" sldId="267"/>
            <ac:spMk id="2" creationId="{26BC55C2-002B-B20B-629C-3B09DF722D38}"/>
          </ac:spMkLst>
        </pc:spChg>
        <pc:spChg chg="mod">
          <ac:chgData name="acpelella2006@gmail.com" userId="116d1c2a4ddba30a" providerId="LiveId" clId="{CB60E1A8-4B76-49D1-9934-A7CF6C3E9B99}" dt="2023-01-24T06:04:34.046" v="1503" actId="1076"/>
          <ac:spMkLst>
            <pc:docMk/>
            <pc:sldMk cId="3109963469" sldId="267"/>
            <ac:spMk id="3" creationId="{8D3341C0-9B4A-718B-4671-2E7ADC58991B}"/>
          </ac:spMkLst>
        </pc:spChg>
        <pc:spChg chg="add">
          <ac:chgData name="acpelella2006@gmail.com" userId="116d1c2a4ddba30a" providerId="LiveId" clId="{CB60E1A8-4B76-49D1-9934-A7CF6C3E9B99}" dt="2023-01-24T06:00:49.100" v="1476" actId="26606"/>
          <ac:spMkLst>
            <pc:docMk/>
            <pc:sldMk cId="3109963469" sldId="267"/>
            <ac:spMk id="12" creationId="{685B57F6-59DE-4274-A37C-F47FE4E42EEF}"/>
          </ac:spMkLst>
        </pc:spChg>
        <pc:picChg chg="add mod">
          <ac:chgData name="acpelella2006@gmail.com" userId="116d1c2a4ddba30a" providerId="LiveId" clId="{CB60E1A8-4B76-49D1-9934-A7CF6C3E9B99}" dt="2023-01-24T06:03:52.230" v="1497" actId="14100"/>
          <ac:picMkLst>
            <pc:docMk/>
            <pc:sldMk cId="3109963469" sldId="267"/>
            <ac:picMk id="4" creationId="{5AFA88FF-37CF-46C3-01F8-8752C49E2968}"/>
          </ac:picMkLst>
        </pc:picChg>
        <pc:picChg chg="add mod ord">
          <ac:chgData name="acpelella2006@gmail.com" userId="116d1c2a4ddba30a" providerId="LiveId" clId="{CB60E1A8-4B76-49D1-9934-A7CF6C3E9B99}" dt="2023-01-24T06:04:20.092" v="1501" actId="14100"/>
          <ac:picMkLst>
            <pc:docMk/>
            <pc:sldMk cId="3109963469" sldId="267"/>
            <ac:picMk id="5" creationId="{34516392-7699-4D55-B96F-2274428C234B}"/>
          </ac:picMkLst>
        </pc:picChg>
        <pc:picChg chg="add del mod">
          <ac:chgData name="acpelella2006@gmail.com" userId="116d1c2a4ddba30a" providerId="LiveId" clId="{CB60E1A8-4B76-49D1-9934-A7CF6C3E9B99}" dt="2023-01-24T06:01:49.165" v="1480" actId="21"/>
          <ac:picMkLst>
            <pc:docMk/>
            <pc:sldMk cId="3109963469" sldId="267"/>
            <ac:picMk id="6" creationId="{83E7DFEC-40D0-3A09-5DDD-F33C01BDB6C3}"/>
          </ac:picMkLst>
        </pc:picChg>
        <pc:picChg chg="add mod ord">
          <ac:chgData name="acpelella2006@gmail.com" userId="116d1c2a4ddba30a" providerId="LiveId" clId="{CB60E1A8-4B76-49D1-9934-A7CF6C3E9B99}" dt="2023-01-24T06:03:59.066" v="1498" actId="14100"/>
          <ac:picMkLst>
            <pc:docMk/>
            <pc:sldMk cId="3109963469" sldId="267"/>
            <ac:picMk id="7" creationId="{CEBE501A-D39A-9FCF-154C-56D4856BDC8E}"/>
          </ac:picMkLst>
        </pc:picChg>
        <pc:picChg chg="add del">
          <ac:chgData name="acpelella2006@gmail.com" userId="116d1c2a4ddba30a" providerId="LiveId" clId="{CB60E1A8-4B76-49D1-9934-A7CF6C3E9B99}" dt="2023-01-24T06:01:39.233" v="1479" actId="21"/>
          <ac:picMkLst>
            <pc:docMk/>
            <pc:sldMk cId="3109963469" sldId="267"/>
            <ac:picMk id="8" creationId="{4C16735B-C46A-6A9E-04EC-CB7E3DE973AB}"/>
          </ac:picMkLst>
        </pc:picChg>
      </pc:sldChg>
      <pc:sldChg chg="addSp modSp new mod setBg">
        <pc:chgData name="acpelella2006@gmail.com" userId="116d1c2a4ddba30a" providerId="LiveId" clId="{CB60E1A8-4B76-49D1-9934-A7CF6C3E9B99}" dt="2023-01-24T06:10:20.135" v="1586" actId="1076"/>
        <pc:sldMkLst>
          <pc:docMk/>
          <pc:sldMk cId="2387773955" sldId="268"/>
        </pc:sldMkLst>
        <pc:spChg chg="mod">
          <ac:chgData name="acpelella2006@gmail.com" userId="116d1c2a4ddba30a" providerId="LiveId" clId="{CB60E1A8-4B76-49D1-9934-A7CF6C3E9B99}" dt="2023-01-24T06:08:32.620" v="1556" actId="1076"/>
          <ac:spMkLst>
            <pc:docMk/>
            <pc:sldMk cId="2387773955" sldId="268"/>
            <ac:spMk id="2" creationId="{78FC3273-3243-CDF0-6177-8879D3538060}"/>
          </ac:spMkLst>
        </pc:spChg>
        <pc:spChg chg="mod">
          <ac:chgData name="acpelella2006@gmail.com" userId="116d1c2a4ddba30a" providerId="LiveId" clId="{CB60E1A8-4B76-49D1-9934-A7CF6C3E9B99}" dt="2023-01-24T06:09:43.522" v="1563" actId="1076"/>
          <ac:spMkLst>
            <pc:docMk/>
            <pc:sldMk cId="2387773955" sldId="268"/>
            <ac:spMk id="3" creationId="{F9334DFB-E01D-FAAB-E8E2-5B2BDE4E7BEF}"/>
          </ac:spMkLst>
        </pc:spChg>
        <pc:spChg chg="add mod">
          <ac:chgData name="acpelella2006@gmail.com" userId="116d1c2a4ddba30a" providerId="LiveId" clId="{CB60E1A8-4B76-49D1-9934-A7CF6C3E9B99}" dt="2023-01-24T06:10:20.135" v="1586" actId="1076"/>
          <ac:spMkLst>
            <pc:docMk/>
            <pc:sldMk cId="2387773955" sldId="268"/>
            <ac:spMk id="5" creationId="{3C4C6CDE-8403-E7D4-FE7E-799A9F27D650}"/>
          </ac:spMkLst>
        </pc:spChg>
        <pc:spChg chg="add">
          <ac:chgData name="acpelella2006@gmail.com" userId="116d1c2a4ddba30a" providerId="LiveId" clId="{CB60E1A8-4B76-49D1-9934-A7CF6C3E9B99}" dt="2023-01-24T06:07:58.413" v="1546" actId="26606"/>
          <ac:spMkLst>
            <pc:docMk/>
            <pc:sldMk cId="2387773955" sldId="268"/>
            <ac:spMk id="9" creationId="{20CC10FC-6518-423B-A972-3E4F7A4A82F0}"/>
          </ac:spMkLst>
        </pc:spChg>
        <pc:spChg chg="add">
          <ac:chgData name="acpelella2006@gmail.com" userId="116d1c2a4ddba30a" providerId="LiveId" clId="{CB60E1A8-4B76-49D1-9934-A7CF6C3E9B99}" dt="2023-01-24T06:07:58.413" v="1546" actId="26606"/>
          <ac:spMkLst>
            <pc:docMk/>
            <pc:sldMk cId="2387773955" sldId="268"/>
            <ac:spMk id="11" creationId="{A8FC12C0-26A5-495A-9358-36220BD535CA}"/>
          </ac:spMkLst>
        </pc:spChg>
        <pc:picChg chg="add mod ord">
          <ac:chgData name="acpelella2006@gmail.com" userId="116d1c2a4ddba30a" providerId="LiveId" clId="{CB60E1A8-4B76-49D1-9934-A7CF6C3E9B99}" dt="2023-01-24T06:07:58.413" v="1546" actId="26606"/>
          <ac:picMkLst>
            <pc:docMk/>
            <pc:sldMk cId="2387773955" sldId="268"/>
            <ac:picMk id="4" creationId="{4D3E3BBA-799E-7571-FFC8-B1CEB8AF5714}"/>
          </ac:picMkLst>
        </pc:picChg>
        <pc:cxnChg chg="add">
          <ac:chgData name="acpelella2006@gmail.com" userId="116d1c2a4ddba30a" providerId="LiveId" clId="{CB60E1A8-4B76-49D1-9934-A7CF6C3E9B99}" dt="2023-01-24T06:07:58.413" v="1546" actId="26606"/>
          <ac:cxnSpMkLst>
            <pc:docMk/>
            <pc:sldMk cId="2387773955" sldId="268"/>
            <ac:cxnSpMk id="13" creationId="{25F94957-FA6A-49F1-B474-9B199C91C395}"/>
          </ac:cxnSpMkLst>
        </pc:cxnChg>
      </pc:sldChg>
      <pc:sldChg chg="delSp modSp new mod">
        <pc:chgData name="acpelella2006@gmail.com" userId="116d1c2a4ddba30a" providerId="LiveId" clId="{CB60E1A8-4B76-49D1-9934-A7CF6C3E9B99}" dt="2023-01-24T06:13:48.568" v="1634" actId="1076"/>
        <pc:sldMkLst>
          <pc:docMk/>
          <pc:sldMk cId="2133754932" sldId="269"/>
        </pc:sldMkLst>
        <pc:spChg chg="del">
          <ac:chgData name="acpelella2006@gmail.com" userId="116d1c2a4ddba30a" providerId="LiveId" clId="{CB60E1A8-4B76-49D1-9934-A7CF6C3E9B99}" dt="2023-01-24T06:12:11.950" v="1598" actId="21"/>
          <ac:spMkLst>
            <pc:docMk/>
            <pc:sldMk cId="2133754932" sldId="269"/>
            <ac:spMk id="2" creationId="{4BA7E829-DAD8-C0C2-FA36-C8E274A0E66C}"/>
          </ac:spMkLst>
        </pc:spChg>
        <pc:spChg chg="mod">
          <ac:chgData name="acpelella2006@gmail.com" userId="116d1c2a4ddba30a" providerId="LiveId" clId="{CB60E1A8-4B76-49D1-9934-A7CF6C3E9B99}" dt="2023-01-24T06:13:48.568" v="1634" actId="1076"/>
          <ac:spMkLst>
            <pc:docMk/>
            <pc:sldMk cId="2133754932" sldId="269"/>
            <ac:spMk id="3" creationId="{39BB6732-25CD-B3F0-43F3-1D2F2EE52369}"/>
          </ac:spMkLst>
        </pc:spChg>
      </pc:sldChg>
      <pc:sldChg chg="new del">
        <pc:chgData name="acpelella2006@gmail.com" userId="116d1c2a4ddba30a" providerId="LiveId" clId="{CB60E1A8-4B76-49D1-9934-A7CF6C3E9B99}" dt="2023-01-24T06:14:56.139" v="1636" actId="2696"/>
        <pc:sldMkLst>
          <pc:docMk/>
          <pc:sldMk cId="2732993553" sldId="270"/>
        </pc:sldMkLst>
      </pc:sldChg>
      <pc:sldChg chg="addSp delSp modSp new del mod">
        <pc:chgData name="acpelella2006@gmail.com" userId="116d1c2a4ddba30a" providerId="LiveId" clId="{CB60E1A8-4B76-49D1-9934-A7CF6C3E9B99}" dt="2023-01-24T06:24:06.689" v="1869" actId="2696"/>
        <pc:sldMkLst>
          <pc:docMk/>
          <pc:sldMk cId="2787164763" sldId="270"/>
        </pc:sldMkLst>
        <pc:spChg chg="add mod">
          <ac:chgData name="acpelella2006@gmail.com" userId="116d1c2a4ddba30a" providerId="LiveId" clId="{CB60E1A8-4B76-49D1-9934-A7CF6C3E9B99}" dt="2023-01-24T06:15:36.333" v="1658" actId="113"/>
          <ac:spMkLst>
            <pc:docMk/>
            <pc:sldMk cId="2787164763" sldId="270"/>
            <ac:spMk id="2" creationId="{C32BD9D4-A56F-3180-8879-F73C2AF9ECC3}"/>
          </ac:spMkLst>
        </pc:spChg>
        <pc:spChg chg="add mod">
          <ac:chgData name="acpelella2006@gmail.com" userId="116d1c2a4ddba30a" providerId="LiveId" clId="{CB60E1A8-4B76-49D1-9934-A7CF6C3E9B99}" dt="2023-01-24T06:18:45.976" v="1817" actId="404"/>
          <ac:spMkLst>
            <pc:docMk/>
            <pc:sldMk cId="2787164763" sldId="270"/>
            <ac:spMk id="3" creationId="{641E8E58-2309-AC80-59DE-550972C04D66}"/>
          </ac:spMkLst>
        </pc:spChg>
        <pc:picChg chg="add del">
          <ac:chgData name="acpelella2006@gmail.com" userId="116d1c2a4ddba30a" providerId="LiveId" clId="{CB60E1A8-4B76-49D1-9934-A7CF6C3E9B99}" dt="2023-01-24T06:20:43.777" v="1821" actId="21"/>
          <ac:picMkLst>
            <pc:docMk/>
            <pc:sldMk cId="2787164763" sldId="270"/>
            <ac:picMk id="4" creationId="{40AA3B41-B462-AD4E-6F53-292241E28FE4}"/>
          </ac:picMkLst>
        </pc:picChg>
      </pc:sldChg>
      <pc:sldChg chg="addSp delSp modSp new mod setBg">
        <pc:chgData name="acpelella2006@gmail.com" userId="116d1c2a4ddba30a" providerId="LiveId" clId="{CB60E1A8-4B76-49D1-9934-A7CF6C3E9B99}" dt="2023-01-24T06:23:47.649" v="1868" actId="1076"/>
        <pc:sldMkLst>
          <pc:docMk/>
          <pc:sldMk cId="2657027314" sldId="271"/>
        </pc:sldMkLst>
        <pc:spChg chg="mod">
          <ac:chgData name="acpelella2006@gmail.com" userId="116d1c2a4ddba30a" providerId="LiveId" clId="{CB60E1A8-4B76-49D1-9934-A7CF6C3E9B99}" dt="2023-01-24T06:23:31.601" v="1866" actId="1076"/>
          <ac:spMkLst>
            <pc:docMk/>
            <pc:sldMk cId="2657027314" sldId="271"/>
            <ac:spMk id="2" creationId="{B9343F09-EA32-8AA7-02D1-15E7E2A42A2F}"/>
          </ac:spMkLst>
        </pc:spChg>
        <pc:spChg chg="mod">
          <ac:chgData name="acpelella2006@gmail.com" userId="116d1c2a4ddba30a" providerId="LiveId" clId="{CB60E1A8-4B76-49D1-9934-A7CF6C3E9B99}" dt="2023-01-24T06:23:45.711" v="1867" actId="14100"/>
          <ac:spMkLst>
            <pc:docMk/>
            <pc:sldMk cId="2657027314" sldId="271"/>
            <ac:spMk id="3" creationId="{A12299D9-6831-9250-3BDF-B48940530954}"/>
          </ac:spMkLst>
        </pc:spChg>
        <pc:spChg chg="add del">
          <ac:chgData name="acpelella2006@gmail.com" userId="116d1c2a4ddba30a" providerId="LiveId" clId="{CB60E1A8-4B76-49D1-9934-A7CF6C3E9B99}" dt="2023-01-24T06:22:04.066" v="1849" actId="26606"/>
          <ac:spMkLst>
            <pc:docMk/>
            <pc:sldMk cId="2657027314" sldId="271"/>
            <ac:spMk id="9" creationId="{4E5B79A0-69AD-4CBD-897F-32C7A2BA2FBB}"/>
          </ac:spMkLst>
        </pc:spChg>
        <pc:spChg chg="add del">
          <ac:chgData name="acpelella2006@gmail.com" userId="116d1c2a4ddba30a" providerId="LiveId" clId="{CB60E1A8-4B76-49D1-9934-A7CF6C3E9B99}" dt="2023-01-24T06:22:04.066" v="1849" actId="26606"/>
          <ac:spMkLst>
            <pc:docMk/>
            <pc:sldMk cId="2657027314" sldId="271"/>
            <ac:spMk id="11" creationId="{3EE42C3D-9FF4-4A79-B1A6-8CD4E7A2F0C1}"/>
          </ac:spMkLst>
        </pc:spChg>
        <pc:spChg chg="add">
          <ac:chgData name="acpelella2006@gmail.com" userId="116d1c2a4ddba30a" providerId="LiveId" clId="{CB60E1A8-4B76-49D1-9934-A7CF6C3E9B99}" dt="2023-01-24T06:22:04.082" v="1850" actId="26606"/>
          <ac:spMkLst>
            <pc:docMk/>
            <pc:sldMk cId="2657027314" sldId="271"/>
            <ac:spMk id="15" creationId="{00C04237-153A-4A4F-A7E9-6926B66F849B}"/>
          </ac:spMkLst>
        </pc:spChg>
        <pc:spChg chg="add">
          <ac:chgData name="acpelella2006@gmail.com" userId="116d1c2a4ddba30a" providerId="LiveId" clId="{CB60E1A8-4B76-49D1-9934-A7CF6C3E9B99}" dt="2023-01-24T06:22:04.082" v="1850" actId="26606"/>
          <ac:spMkLst>
            <pc:docMk/>
            <pc:sldMk cId="2657027314" sldId="271"/>
            <ac:spMk id="16" creationId="{D19975AA-D532-4570-9193-6482D3F22331}"/>
          </ac:spMkLst>
        </pc:spChg>
        <pc:spChg chg="add">
          <ac:chgData name="acpelella2006@gmail.com" userId="116d1c2a4ddba30a" providerId="LiveId" clId="{CB60E1A8-4B76-49D1-9934-A7CF6C3E9B99}" dt="2023-01-24T06:22:04.082" v="1850" actId="26606"/>
          <ac:spMkLst>
            <pc:docMk/>
            <pc:sldMk cId="2657027314" sldId="271"/>
            <ac:spMk id="17" creationId="{D7CA8974-7BA7-4828-89E2-6DAD7353BC05}"/>
          </ac:spMkLst>
        </pc:spChg>
        <pc:picChg chg="add mod ord">
          <ac:chgData name="acpelella2006@gmail.com" userId="116d1c2a4ddba30a" providerId="LiveId" clId="{CB60E1A8-4B76-49D1-9934-A7CF6C3E9B99}" dt="2023-01-24T06:23:47.649" v="1868" actId="1076"/>
          <ac:picMkLst>
            <pc:docMk/>
            <pc:sldMk cId="2657027314" sldId="271"/>
            <ac:picMk id="4" creationId="{8753896B-7A9C-3EE2-417C-E2459A87D790}"/>
          </ac:picMkLst>
        </pc:picChg>
        <pc:cxnChg chg="add del">
          <ac:chgData name="acpelella2006@gmail.com" userId="116d1c2a4ddba30a" providerId="LiveId" clId="{CB60E1A8-4B76-49D1-9934-A7CF6C3E9B99}" dt="2023-01-24T06:22:04.066" v="1849" actId="26606"/>
          <ac:cxnSpMkLst>
            <pc:docMk/>
            <pc:sldMk cId="2657027314" sldId="271"/>
            <ac:cxnSpMk id="13" creationId="{83B828B0-F33B-4806-9D53-69C862A4C8C9}"/>
          </ac:cxnSpMkLst>
        </pc:cxn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5CD60141-EEBD-4EC1-8E34-0344C16A18A2}"/>
              </a:ext>
              <a:ext uri="{C183D7F6-B498-43B3-948B-1728B52AA6E4}">
                <adec:decorative xmlns:adec="http://schemas.microsoft.com/office/drawing/2017/decorative" val="1"/>
              </a:ext>
            </a:extLst>
          </p:cNvPr>
          <p:cNvSpPr/>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5FCBBA-905A-4FD1-BFBA-F3EE6DA264E0}"/>
              </a:ext>
            </a:extLst>
          </p:cNvPr>
          <p:cNvSpPr>
            <a:spLocks noGrp="1"/>
          </p:cNvSpPr>
          <p:nvPr>
            <p:ph type="ctrTitle"/>
          </p:nvPr>
        </p:nvSpPr>
        <p:spPr>
          <a:xfrm>
            <a:off x="1143000" y="1181098"/>
            <a:ext cx="8986580" cy="2832404"/>
          </a:xfrm>
        </p:spPr>
        <p:txBody>
          <a:bodyPr anchor="t">
            <a:normAutofit/>
          </a:bodyPr>
          <a:lstStyle>
            <a:lvl1pPr algn="l">
              <a:lnSpc>
                <a:spcPct val="100000"/>
              </a:lnSpc>
              <a:defRPr sz="4800" cap="all" spc="300" baseline="0"/>
            </a:lvl1pPr>
          </a:lstStyle>
          <a:p>
            <a:r>
              <a:rPr lang="en-US" dirty="0"/>
              <a:t>Click to edit Master title style</a:t>
            </a:r>
          </a:p>
        </p:txBody>
      </p:sp>
      <p:sp>
        <p:nvSpPr>
          <p:cNvPr id="3" name="Subtitle 2">
            <a:extLst>
              <a:ext uri="{FF2B5EF4-FFF2-40B4-BE49-F238E27FC236}">
                <a16:creationId xmlns:a16="http://schemas.microsoft.com/office/drawing/2014/main" id="{13DD287E-F1C8-463F-8429-D1B5B1582520}"/>
              </a:ext>
            </a:extLst>
          </p:cNvPr>
          <p:cNvSpPr>
            <a:spLocks noGrp="1"/>
          </p:cNvSpPr>
          <p:nvPr>
            <p:ph type="subTitle" idx="1"/>
          </p:nvPr>
        </p:nvSpPr>
        <p:spPr>
          <a:xfrm>
            <a:off x="1143000" y="5463522"/>
            <a:ext cx="8986580" cy="650311"/>
          </a:xfrm>
        </p:spPr>
        <p:txBody>
          <a:bodyPr>
            <a:normAutofit/>
          </a:bodyPr>
          <a:lstStyle>
            <a:lvl1pPr marL="0" indent="0" algn="l">
              <a:lnSpc>
                <a:spcPct val="10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81F44ED-7973-4A99-B2CA-A8962BCE0D5D}"/>
              </a:ext>
            </a:extLst>
          </p:cNvPr>
          <p:cNvSpPr>
            <a:spLocks noGrp="1"/>
          </p:cNvSpPr>
          <p:nvPr>
            <p:ph type="dt" sz="half" idx="10"/>
          </p:nvPr>
        </p:nvSpPr>
        <p:spPr/>
        <p:txBody>
          <a:bodyPr/>
          <a:lstStyle/>
          <a:p>
            <a:fld id="{3CADBD16-5BFB-4D9F-9646-C75D1B53BBB6}" type="datetimeFigureOut">
              <a:rPr lang="en-US" smtClean="0"/>
              <a:t>1/24/2023</a:t>
            </a:fld>
            <a:endParaRPr lang="en-US"/>
          </a:p>
        </p:txBody>
      </p:sp>
      <p:sp>
        <p:nvSpPr>
          <p:cNvPr id="5" name="Footer Placeholder 4">
            <a:extLst>
              <a:ext uri="{FF2B5EF4-FFF2-40B4-BE49-F238E27FC236}">
                <a16:creationId xmlns:a16="http://schemas.microsoft.com/office/drawing/2014/main" id="{08DF96F2-D6BE-49AC-A605-5AE87C3F2F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17FC50-B13C-4B63-AE64-F71A6EDE63B6}"/>
              </a:ext>
            </a:extLst>
          </p:cNvPr>
          <p:cNvSpPr>
            <a:spLocks noGrp="1"/>
          </p:cNvSpPr>
          <p:nvPr>
            <p:ph type="sldNum" sz="quarter" idx="12"/>
          </p:nvPr>
        </p:nvSpPr>
        <p:spPr/>
        <p:txBody>
          <a:bodyPr/>
          <a:lstStyle/>
          <a:p>
            <a:fld id="{C0722274-0FAA-4649-AA4E-4210F4F32167}" type="slidenum">
              <a:rPr lang="en-US" smtClean="0"/>
              <a:t>‹N›</a:t>
            </a:fld>
            <a:endParaRPr lang="en-US"/>
          </a:p>
        </p:txBody>
      </p:sp>
      <p:cxnSp>
        <p:nvCxnSpPr>
          <p:cNvPr id="12" name="Straight Connector 11">
            <a:extLst>
              <a:ext uri="{FF2B5EF4-FFF2-40B4-BE49-F238E27FC236}">
                <a16:creationId xmlns:a16="http://schemas.microsoft.com/office/drawing/2014/main" id="{4C75A547-BCD1-42BE-966E-53CA0AB93165}"/>
              </a:ext>
            </a:extLst>
          </p:cNvPr>
          <p:cNvCxnSpPr>
            <a:cxnSpLocks/>
          </p:cNvCxnSpPr>
          <p:nvPr/>
        </p:nvCxnSpPr>
        <p:spPr>
          <a:xfrm>
            <a:off x="1188357" y="5151666"/>
            <a:ext cx="98225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7104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A3BF2-BCE9-47D7-B1C0-1F0E4936B6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2722E9-C3E4-48AF-996A-495AE659FA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9E516-382B-4845-93BF-20C16EE0DB05}"/>
              </a:ext>
            </a:extLst>
          </p:cNvPr>
          <p:cNvSpPr>
            <a:spLocks noGrp="1"/>
          </p:cNvSpPr>
          <p:nvPr>
            <p:ph type="dt" sz="half" idx="10"/>
          </p:nvPr>
        </p:nvSpPr>
        <p:spPr/>
        <p:txBody>
          <a:bodyPr/>
          <a:lstStyle/>
          <a:p>
            <a:fld id="{3CADBD16-5BFB-4D9F-9646-C75D1B53BBB6}" type="datetimeFigureOut">
              <a:rPr lang="en-US" smtClean="0"/>
              <a:t>1/24/2023</a:t>
            </a:fld>
            <a:endParaRPr lang="en-US"/>
          </a:p>
        </p:txBody>
      </p:sp>
      <p:sp>
        <p:nvSpPr>
          <p:cNvPr id="5" name="Footer Placeholder 4">
            <a:extLst>
              <a:ext uri="{FF2B5EF4-FFF2-40B4-BE49-F238E27FC236}">
                <a16:creationId xmlns:a16="http://schemas.microsoft.com/office/drawing/2014/main" id="{EAB96E16-F168-442A-843C-5D490D54B0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A61BEA-A969-437A-BD8B-CB1B709AD430}"/>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303096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28449-3E11-45FF-BF3A-651867603E75}"/>
              </a:ext>
            </a:extLst>
          </p:cNvPr>
          <p:cNvSpPr>
            <a:spLocks noGrp="1"/>
          </p:cNvSpPr>
          <p:nvPr>
            <p:ph type="title" orient="vert"/>
          </p:nvPr>
        </p:nvSpPr>
        <p:spPr>
          <a:xfrm>
            <a:off x="8572500" y="870625"/>
            <a:ext cx="2476499" cy="50292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AFC0EAB0-2DFA-4CBA-86B1-1826EF523D4D}"/>
              </a:ext>
            </a:extLst>
          </p:cNvPr>
          <p:cNvSpPr>
            <a:spLocks noGrp="1"/>
          </p:cNvSpPr>
          <p:nvPr>
            <p:ph type="body" orient="vert" idx="1"/>
          </p:nvPr>
        </p:nvSpPr>
        <p:spPr>
          <a:xfrm>
            <a:off x="1143000" y="870625"/>
            <a:ext cx="7324928" cy="50292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FA22F89-E1F5-45D7-945A-8A2886C4BA59}"/>
              </a:ext>
            </a:extLst>
          </p:cNvPr>
          <p:cNvSpPr>
            <a:spLocks noGrp="1"/>
          </p:cNvSpPr>
          <p:nvPr>
            <p:ph type="dt" sz="half" idx="10"/>
          </p:nvPr>
        </p:nvSpPr>
        <p:spPr/>
        <p:txBody>
          <a:bodyPr/>
          <a:lstStyle/>
          <a:p>
            <a:fld id="{3CADBD16-5BFB-4D9F-9646-C75D1B53BBB6}" type="datetimeFigureOut">
              <a:rPr lang="en-US" smtClean="0"/>
              <a:t>1/24/2023</a:t>
            </a:fld>
            <a:endParaRPr lang="en-US"/>
          </a:p>
        </p:txBody>
      </p:sp>
      <p:sp>
        <p:nvSpPr>
          <p:cNvPr id="5" name="Footer Placeholder 4">
            <a:extLst>
              <a:ext uri="{FF2B5EF4-FFF2-40B4-BE49-F238E27FC236}">
                <a16:creationId xmlns:a16="http://schemas.microsoft.com/office/drawing/2014/main" id="{637E7E82-5FB8-4289-AD0C-0BA788E14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A4046-1A2C-41F5-A177-1C3919C20569}"/>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2869610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CD6F3-88F1-4195-8395-57AA096BB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D8D06C-EB08-40B3-AFB3-A62F44112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3962F-B413-4C4C-A490-724DDB9E7DB9}"/>
              </a:ext>
            </a:extLst>
          </p:cNvPr>
          <p:cNvSpPr>
            <a:spLocks noGrp="1"/>
          </p:cNvSpPr>
          <p:nvPr>
            <p:ph type="dt" sz="half" idx="10"/>
          </p:nvPr>
        </p:nvSpPr>
        <p:spPr/>
        <p:txBody>
          <a:bodyPr/>
          <a:lstStyle/>
          <a:p>
            <a:fld id="{3CADBD16-5BFB-4D9F-9646-C75D1B53BBB6}" type="datetimeFigureOut">
              <a:rPr lang="en-US" smtClean="0"/>
              <a:t>1/24/2023</a:t>
            </a:fld>
            <a:endParaRPr lang="en-US"/>
          </a:p>
        </p:txBody>
      </p:sp>
      <p:sp>
        <p:nvSpPr>
          <p:cNvPr id="5" name="Footer Placeholder 4">
            <a:extLst>
              <a:ext uri="{FF2B5EF4-FFF2-40B4-BE49-F238E27FC236}">
                <a16:creationId xmlns:a16="http://schemas.microsoft.com/office/drawing/2014/main" id="{02871813-4E87-4C04-835D-76246010B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22BA3-033C-491E-A045-F0052AC19A8C}"/>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2664154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E19AD-2EDD-4B4F-9F9E-46A4441847A6}"/>
              </a:ext>
            </a:extLst>
          </p:cNvPr>
          <p:cNvSpPr>
            <a:spLocks noGrp="1"/>
          </p:cNvSpPr>
          <p:nvPr>
            <p:ph type="title"/>
          </p:nvPr>
        </p:nvSpPr>
        <p:spPr>
          <a:xfrm>
            <a:off x="1143000" y="1709738"/>
            <a:ext cx="8520952" cy="2852737"/>
          </a:xfrm>
        </p:spPr>
        <p:txBody>
          <a:bodyPr anchor="b">
            <a:normAutofit/>
          </a:bodyPr>
          <a:lstStyle>
            <a:lvl1pPr>
              <a:defRPr sz="4800"/>
            </a:lvl1pPr>
          </a:lstStyle>
          <a:p>
            <a:r>
              <a:rPr lang="en-US" dirty="0"/>
              <a:t>Click to edit Master title style</a:t>
            </a:r>
          </a:p>
        </p:txBody>
      </p:sp>
      <p:sp>
        <p:nvSpPr>
          <p:cNvPr id="3" name="Text Placeholder 2">
            <a:extLst>
              <a:ext uri="{FF2B5EF4-FFF2-40B4-BE49-F238E27FC236}">
                <a16:creationId xmlns:a16="http://schemas.microsoft.com/office/drawing/2014/main" id="{00EE5927-21D5-4EBA-A112-CAD1BD38BCB1}"/>
              </a:ext>
            </a:extLst>
          </p:cNvPr>
          <p:cNvSpPr>
            <a:spLocks noGrp="1"/>
          </p:cNvSpPr>
          <p:nvPr>
            <p:ph type="body" idx="1"/>
          </p:nvPr>
        </p:nvSpPr>
        <p:spPr>
          <a:xfrm>
            <a:off x="1143000" y="4589466"/>
            <a:ext cx="8520952" cy="813266"/>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CEF0D16-9D87-4D76-A5A5-534E24B7DD25}"/>
              </a:ext>
            </a:extLst>
          </p:cNvPr>
          <p:cNvSpPr>
            <a:spLocks noGrp="1"/>
          </p:cNvSpPr>
          <p:nvPr>
            <p:ph type="dt" sz="half" idx="10"/>
          </p:nvPr>
        </p:nvSpPr>
        <p:spPr/>
        <p:txBody>
          <a:bodyPr/>
          <a:lstStyle/>
          <a:p>
            <a:fld id="{3CADBD16-5BFB-4D9F-9646-C75D1B53BBB6}" type="datetimeFigureOut">
              <a:rPr lang="en-US" smtClean="0"/>
              <a:t>1/24/2023</a:t>
            </a:fld>
            <a:endParaRPr lang="en-US"/>
          </a:p>
        </p:txBody>
      </p:sp>
      <p:sp>
        <p:nvSpPr>
          <p:cNvPr id="5" name="Footer Placeholder 4">
            <a:extLst>
              <a:ext uri="{FF2B5EF4-FFF2-40B4-BE49-F238E27FC236}">
                <a16:creationId xmlns:a16="http://schemas.microsoft.com/office/drawing/2014/main" id="{5965F387-5AAC-45D0-ABCE-B1CF4BC7E0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8AF6FE-0006-4F40-A7FB-E0FDBADF7548}"/>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2785270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8AADE-587E-4574-B21B-7ABDE5A236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2F9DA5-4DFB-4211-A58A-FFD842C27A65}"/>
              </a:ext>
            </a:extLst>
          </p:cNvPr>
          <p:cNvSpPr>
            <a:spLocks noGrp="1"/>
          </p:cNvSpPr>
          <p:nvPr>
            <p:ph sz="half" idx="1"/>
          </p:nvPr>
        </p:nvSpPr>
        <p:spPr>
          <a:xfrm>
            <a:off x="1143000" y="2339501"/>
            <a:ext cx="4798979" cy="35505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99F26-66AF-4614-91CE-C93A24BAC23A}"/>
              </a:ext>
            </a:extLst>
          </p:cNvPr>
          <p:cNvSpPr>
            <a:spLocks noGrp="1"/>
          </p:cNvSpPr>
          <p:nvPr>
            <p:ph sz="half" idx="2"/>
          </p:nvPr>
        </p:nvSpPr>
        <p:spPr>
          <a:xfrm>
            <a:off x="6250020" y="2339501"/>
            <a:ext cx="4798980" cy="355059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F8F678E-59B5-4DF9-ABCB-506B9CB701CC}"/>
              </a:ext>
            </a:extLst>
          </p:cNvPr>
          <p:cNvSpPr>
            <a:spLocks noGrp="1"/>
          </p:cNvSpPr>
          <p:nvPr>
            <p:ph type="dt" sz="half" idx="10"/>
          </p:nvPr>
        </p:nvSpPr>
        <p:spPr/>
        <p:txBody>
          <a:bodyPr/>
          <a:lstStyle/>
          <a:p>
            <a:fld id="{3CADBD16-5BFB-4D9F-9646-C75D1B53BBB6}" type="datetimeFigureOut">
              <a:rPr lang="en-US" smtClean="0"/>
              <a:t>1/24/2023</a:t>
            </a:fld>
            <a:endParaRPr lang="en-US"/>
          </a:p>
        </p:txBody>
      </p:sp>
      <p:sp>
        <p:nvSpPr>
          <p:cNvPr id="6" name="Footer Placeholder 5">
            <a:extLst>
              <a:ext uri="{FF2B5EF4-FFF2-40B4-BE49-F238E27FC236}">
                <a16:creationId xmlns:a16="http://schemas.microsoft.com/office/drawing/2014/main" id="{18B50A53-317B-444A-9BA2-F69CDBF5DA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B269A1-B0FB-4C8F-B6AA-0718C92D3D22}"/>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38276212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BBBF-42B2-4A5D-B145-46983A530170}"/>
              </a:ext>
            </a:extLst>
          </p:cNvPr>
          <p:cNvSpPr>
            <a:spLocks noGrp="1"/>
          </p:cNvSpPr>
          <p:nvPr>
            <p:ph type="title"/>
          </p:nvPr>
        </p:nvSpPr>
        <p:spPr>
          <a:xfrm>
            <a:off x="1143000" y="1133272"/>
            <a:ext cx="9905999" cy="84630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804BE44-5271-4B5D-B649-35E3AF20B48F}"/>
              </a:ext>
            </a:extLst>
          </p:cNvPr>
          <p:cNvSpPr>
            <a:spLocks noGrp="1"/>
          </p:cNvSpPr>
          <p:nvPr>
            <p:ph type="body" idx="1"/>
          </p:nvPr>
        </p:nvSpPr>
        <p:spPr>
          <a:xfrm>
            <a:off x="1142999" y="2067127"/>
            <a:ext cx="4798980"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4D7891E-0C0A-4688-97DD-C0715E322194}"/>
              </a:ext>
            </a:extLst>
          </p:cNvPr>
          <p:cNvSpPr>
            <a:spLocks noGrp="1"/>
          </p:cNvSpPr>
          <p:nvPr>
            <p:ph sz="half" idx="2"/>
          </p:nvPr>
        </p:nvSpPr>
        <p:spPr>
          <a:xfrm>
            <a:off x="1143001" y="2864795"/>
            <a:ext cx="4798978"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75EAF30-3412-49B0-93D1-596CC2695B26}"/>
              </a:ext>
            </a:extLst>
          </p:cNvPr>
          <p:cNvSpPr>
            <a:spLocks noGrp="1"/>
          </p:cNvSpPr>
          <p:nvPr>
            <p:ph type="body" sz="quarter" idx="3"/>
          </p:nvPr>
        </p:nvSpPr>
        <p:spPr>
          <a:xfrm>
            <a:off x="6250018" y="2067127"/>
            <a:ext cx="4798981" cy="710119"/>
          </a:xfrm>
        </p:spPr>
        <p:txBody>
          <a:bodyPr anchor="b">
            <a:normAutofit/>
          </a:bodyPr>
          <a:lstStyle>
            <a:lvl1pPr marL="0" indent="0">
              <a:buNone/>
              <a:defRPr sz="20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707B9B7-F41C-4314-9F0C-BB84547FB8CA}"/>
              </a:ext>
            </a:extLst>
          </p:cNvPr>
          <p:cNvSpPr>
            <a:spLocks noGrp="1"/>
          </p:cNvSpPr>
          <p:nvPr>
            <p:ph sz="quarter" idx="4"/>
          </p:nvPr>
        </p:nvSpPr>
        <p:spPr>
          <a:xfrm>
            <a:off x="6250019" y="2864795"/>
            <a:ext cx="4798982" cy="30253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8421587F-6AFC-4906-86EB-6B0A86EEF300}"/>
              </a:ext>
            </a:extLst>
          </p:cNvPr>
          <p:cNvSpPr>
            <a:spLocks noGrp="1"/>
          </p:cNvSpPr>
          <p:nvPr>
            <p:ph type="dt" sz="half" idx="10"/>
          </p:nvPr>
        </p:nvSpPr>
        <p:spPr/>
        <p:txBody>
          <a:bodyPr/>
          <a:lstStyle/>
          <a:p>
            <a:fld id="{3CADBD16-5BFB-4D9F-9646-C75D1B53BBB6}" type="datetimeFigureOut">
              <a:rPr lang="en-US" smtClean="0"/>
              <a:t>1/24/2023</a:t>
            </a:fld>
            <a:endParaRPr lang="en-US"/>
          </a:p>
        </p:txBody>
      </p:sp>
      <p:sp>
        <p:nvSpPr>
          <p:cNvPr id="8" name="Footer Placeholder 7">
            <a:extLst>
              <a:ext uri="{FF2B5EF4-FFF2-40B4-BE49-F238E27FC236}">
                <a16:creationId xmlns:a16="http://schemas.microsoft.com/office/drawing/2014/main" id="{354BE2C5-583B-49BC-9864-B01EEF7987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39B236-45F5-4CC6-8D53-A6903A1CC8B3}"/>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35234196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B206-0678-4577-B79F-760526A5FD76}"/>
              </a:ext>
            </a:extLst>
          </p:cNvPr>
          <p:cNvSpPr>
            <a:spLocks noGrp="1"/>
          </p:cNvSpPr>
          <p:nvPr>
            <p:ph type="title"/>
          </p:nvPr>
        </p:nvSpPr>
        <p:spPr>
          <a:xfrm>
            <a:off x="2019300" y="1322615"/>
            <a:ext cx="8175171" cy="4212771"/>
          </a:xfrm>
        </p:spPr>
        <p:txBody>
          <a:bodyPr/>
          <a:lstStyle>
            <a:lvl1pPr algn="ctr">
              <a:defRPr/>
            </a:lvl1pPr>
          </a:lstStyle>
          <a:p>
            <a:r>
              <a:rPr lang="en-US" dirty="0"/>
              <a:t>Click to edit Master title style</a:t>
            </a:r>
          </a:p>
        </p:txBody>
      </p:sp>
      <p:sp>
        <p:nvSpPr>
          <p:cNvPr id="3" name="Date Placeholder 2">
            <a:extLst>
              <a:ext uri="{FF2B5EF4-FFF2-40B4-BE49-F238E27FC236}">
                <a16:creationId xmlns:a16="http://schemas.microsoft.com/office/drawing/2014/main" id="{E6D5FCB8-AFD3-4801-BBD6-9548F4CF7C86}"/>
              </a:ext>
            </a:extLst>
          </p:cNvPr>
          <p:cNvSpPr>
            <a:spLocks noGrp="1"/>
          </p:cNvSpPr>
          <p:nvPr>
            <p:ph type="dt" sz="half" idx="10"/>
          </p:nvPr>
        </p:nvSpPr>
        <p:spPr/>
        <p:txBody>
          <a:bodyPr/>
          <a:lstStyle/>
          <a:p>
            <a:fld id="{3CADBD16-5BFB-4D9F-9646-C75D1B53BBB6}" type="datetimeFigureOut">
              <a:rPr lang="en-US" smtClean="0"/>
              <a:t>1/24/2023</a:t>
            </a:fld>
            <a:endParaRPr lang="en-US"/>
          </a:p>
        </p:txBody>
      </p:sp>
      <p:sp>
        <p:nvSpPr>
          <p:cNvPr id="4" name="Footer Placeholder 3">
            <a:extLst>
              <a:ext uri="{FF2B5EF4-FFF2-40B4-BE49-F238E27FC236}">
                <a16:creationId xmlns:a16="http://schemas.microsoft.com/office/drawing/2014/main" id="{0F6DACF8-CBC0-416B-B28E-EE18C42383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70C7421-FF49-4CE9-87D0-2B4FFE0E3DC4}"/>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35040777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19CBFE-15AA-4447-9F9C-D8B0BEB242DA}"/>
              </a:ext>
            </a:extLst>
          </p:cNvPr>
          <p:cNvSpPr>
            <a:spLocks noGrp="1"/>
          </p:cNvSpPr>
          <p:nvPr>
            <p:ph type="dt" sz="half" idx="10"/>
          </p:nvPr>
        </p:nvSpPr>
        <p:spPr/>
        <p:txBody>
          <a:bodyPr/>
          <a:lstStyle/>
          <a:p>
            <a:fld id="{3CADBD16-5BFB-4D9F-9646-C75D1B53BBB6}" type="datetimeFigureOut">
              <a:rPr lang="en-US" smtClean="0"/>
              <a:t>1/24/2023</a:t>
            </a:fld>
            <a:endParaRPr lang="en-US"/>
          </a:p>
        </p:txBody>
      </p:sp>
      <p:sp>
        <p:nvSpPr>
          <p:cNvPr id="3" name="Footer Placeholder 2">
            <a:extLst>
              <a:ext uri="{FF2B5EF4-FFF2-40B4-BE49-F238E27FC236}">
                <a16:creationId xmlns:a16="http://schemas.microsoft.com/office/drawing/2014/main" id="{C6B48227-EC1E-4063-9682-891A2DB1A84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22C6A63-C3F4-4563-A542-9A41AC946C32}"/>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3024210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900C1-FE18-461C-801C-8626C7759861}"/>
              </a:ext>
            </a:extLst>
          </p:cNvPr>
          <p:cNvSpPr>
            <a:spLocks noGrp="1"/>
          </p:cNvSpPr>
          <p:nvPr>
            <p:ph type="title"/>
          </p:nvPr>
        </p:nvSpPr>
        <p:spPr>
          <a:xfrm>
            <a:off x="1143000" y="1600200"/>
            <a:ext cx="3932237" cy="1964986"/>
          </a:xfrm>
        </p:spPr>
        <p:txBody>
          <a:bodyPr anchor="b">
            <a:normAutofit/>
          </a:bodyPr>
          <a:lstStyle>
            <a:lvl1pPr>
              <a:lnSpc>
                <a:spcPct val="110000"/>
              </a:lnSpc>
              <a:defRPr sz="2400" cap="all" spc="300" baseline="0"/>
            </a:lvl1pPr>
          </a:lstStyle>
          <a:p>
            <a:r>
              <a:rPr lang="en-US" dirty="0"/>
              <a:t>Click to edit Master title style</a:t>
            </a:r>
          </a:p>
        </p:txBody>
      </p:sp>
      <p:sp>
        <p:nvSpPr>
          <p:cNvPr id="3" name="Content Placeholder 2">
            <a:extLst>
              <a:ext uri="{FF2B5EF4-FFF2-40B4-BE49-F238E27FC236}">
                <a16:creationId xmlns:a16="http://schemas.microsoft.com/office/drawing/2014/main" id="{AB14CFF3-3406-49E3-9D5A-1BE90FFA508E}"/>
              </a:ext>
            </a:extLst>
          </p:cNvPr>
          <p:cNvSpPr>
            <a:spLocks noGrp="1"/>
          </p:cNvSpPr>
          <p:nvPr>
            <p:ph idx="1"/>
          </p:nvPr>
        </p:nvSpPr>
        <p:spPr>
          <a:xfrm>
            <a:off x="5627451" y="987425"/>
            <a:ext cx="5421548"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033D14FF-9082-4BBA-BC7A-F4C5B78599C5}"/>
              </a:ext>
            </a:extLst>
          </p:cNvPr>
          <p:cNvSpPr>
            <a:spLocks noGrp="1"/>
          </p:cNvSpPr>
          <p:nvPr>
            <p:ph type="body" sz="half" idx="2"/>
          </p:nvPr>
        </p:nvSpPr>
        <p:spPr>
          <a:xfrm>
            <a:off x="1143000" y="3662464"/>
            <a:ext cx="3932237" cy="2206523"/>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D5A2726-EB8E-4DF7-9A1B-F03BD8C7179E}"/>
              </a:ext>
            </a:extLst>
          </p:cNvPr>
          <p:cNvSpPr>
            <a:spLocks noGrp="1"/>
          </p:cNvSpPr>
          <p:nvPr>
            <p:ph type="dt" sz="half" idx="10"/>
          </p:nvPr>
        </p:nvSpPr>
        <p:spPr/>
        <p:txBody>
          <a:bodyPr/>
          <a:lstStyle/>
          <a:p>
            <a:fld id="{3CADBD16-5BFB-4D9F-9646-C75D1B53BBB6}" type="datetimeFigureOut">
              <a:rPr lang="en-US" smtClean="0"/>
              <a:t>1/24/2023</a:t>
            </a:fld>
            <a:endParaRPr lang="en-US"/>
          </a:p>
        </p:txBody>
      </p:sp>
      <p:sp>
        <p:nvSpPr>
          <p:cNvPr id="6" name="Footer Placeholder 5">
            <a:extLst>
              <a:ext uri="{FF2B5EF4-FFF2-40B4-BE49-F238E27FC236}">
                <a16:creationId xmlns:a16="http://schemas.microsoft.com/office/drawing/2014/main" id="{8D9929BE-611C-4FE6-B0A5-E0FF9DF969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B90B32-1D0E-4BCD-8850-59EA235F7EB4}"/>
              </a:ext>
            </a:extLst>
          </p:cNvPr>
          <p:cNvSpPr>
            <a:spLocks noGrp="1"/>
          </p:cNvSpPr>
          <p:nvPr>
            <p:ph type="sldNum" sz="quarter" idx="12"/>
          </p:nvPr>
        </p:nvSpPr>
        <p:spPr/>
        <p:txBody>
          <a:bodyPr/>
          <a:lstStyle/>
          <a:p>
            <a:fld id="{C0722274-0FAA-4649-AA4E-4210F4F32167}" type="slidenum">
              <a:rPr lang="en-US" smtClean="0"/>
              <a:t>‹N›</a:t>
            </a:fld>
            <a:endParaRPr lang="en-US"/>
          </a:p>
        </p:txBody>
      </p:sp>
    </p:spTree>
    <p:extLst>
      <p:ext uri="{BB962C8B-B14F-4D97-AF65-F5344CB8AC3E}">
        <p14:creationId xmlns:p14="http://schemas.microsoft.com/office/powerpoint/2010/main" val="877690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CA1460E-1069-4FCA-B04E-28F77C861046}"/>
              </a:ext>
            </a:extLst>
          </p:cNvPr>
          <p:cNvSpPr>
            <a:spLocks noGrp="1"/>
          </p:cNvSpPr>
          <p:nvPr>
            <p:ph type="pic" idx="1"/>
          </p:nvPr>
        </p:nvSpPr>
        <p:spPr>
          <a:xfrm>
            <a:off x="5513614" y="987425"/>
            <a:ext cx="55353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6138C1E-867B-4FE9-8783-9B1246AEB797}"/>
              </a:ext>
            </a:extLst>
          </p:cNvPr>
          <p:cNvSpPr>
            <a:spLocks noGrp="1"/>
          </p:cNvSpPr>
          <p:nvPr>
            <p:ph type="body" sz="half" idx="2"/>
          </p:nvPr>
        </p:nvSpPr>
        <p:spPr>
          <a:xfrm>
            <a:off x="1143000" y="3657601"/>
            <a:ext cx="3932236" cy="2211388"/>
          </a:xfrm>
        </p:spPr>
        <p:txBody>
          <a:bodyPr/>
          <a:lstStyle>
            <a:lvl1pPr marL="0" indent="0">
              <a:buNone/>
              <a:defRPr sz="1600" i="1"/>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0721568-4870-46F2-9F7E-F410702012D9}"/>
              </a:ext>
            </a:extLst>
          </p:cNvPr>
          <p:cNvSpPr>
            <a:spLocks noGrp="1"/>
          </p:cNvSpPr>
          <p:nvPr>
            <p:ph type="dt" sz="half" idx="10"/>
          </p:nvPr>
        </p:nvSpPr>
        <p:spPr/>
        <p:txBody>
          <a:bodyPr/>
          <a:lstStyle/>
          <a:p>
            <a:fld id="{3CADBD16-5BFB-4D9F-9646-C75D1B53BBB6}" type="datetimeFigureOut">
              <a:rPr lang="en-US" smtClean="0"/>
              <a:t>1/24/2023</a:t>
            </a:fld>
            <a:endParaRPr lang="en-US"/>
          </a:p>
        </p:txBody>
      </p:sp>
      <p:sp>
        <p:nvSpPr>
          <p:cNvPr id="6" name="Footer Placeholder 5">
            <a:extLst>
              <a:ext uri="{FF2B5EF4-FFF2-40B4-BE49-F238E27FC236}">
                <a16:creationId xmlns:a16="http://schemas.microsoft.com/office/drawing/2014/main" id="{0BB3CC65-0E73-45A1-9D4F-3F4559B3B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8C58CD-9BC3-431E-A7B4-D596A7F06C5E}"/>
              </a:ext>
            </a:extLst>
          </p:cNvPr>
          <p:cNvSpPr>
            <a:spLocks noGrp="1"/>
          </p:cNvSpPr>
          <p:nvPr>
            <p:ph type="sldNum" sz="quarter" idx="12"/>
          </p:nvPr>
        </p:nvSpPr>
        <p:spPr/>
        <p:txBody>
          <a:bodyPr/>
          <a:lstStyle/>
          <a:p>
            <a:fld id="{C0722274-0FAA-4649-AA4E-4210F4F32167}" type="slidenum">
              <a:rPr lang="en-US" smtClean="0"/>
              <a:t>‹N›</a:t>
            </a:fld>
            <a:endParaRPr lang="en-US"/>
          </a:p>
        </p:txBody>
      </p:sp>
      <p:sp>
        <p:nvSpPr>
          <p:cNvPr id="2" name="Title 1">
            <a:extLst>
              <a:ext uri="{FF2B5EF4-FFF2-40B4-BE49-F238E27FC236}">
                <a16:creationId xmlns:a16="http://schemas.microsoft.com/office/drawing/2014/main" id="{2368F756-D171-474C-8B1A-C818032F6F78}"/>
              </a:ext>
            </a:extLst>
          </p:cNvPr>
          <p:cNvSpPr>
            <a:spLocks noGrp="1"/>
          </p:cNvSpPr>
          <p:nvPr>
            <p:ph type="title"/>
          </p:nvPr>
        </p:nvSpPr>
        <p:spPr>
          <a:xfrm>
            <a:off x="1143000" y="1600201"/>
            <a:ext cx="3932236" cy="1959428"/>
          </a:xfrm>
        </p:spPr>
        <p:txBody>
          <a:bodyPr anchor="b">
            <a:normAutofit/>
          </a:bodyPr>
          <a:lstStyle>
            <a:lvl1pPr>
              <a:lnSpc>
                <a:spcPct val="110000"/>
              </a:lnSpc>
              <a:defRPr sz="2400" cap="all" spc="300" baseline="0"/>
            </a:lvl1pPr>
          </a:lstStyle>
          <a:p>
            <a:r>
              <a:rPr lang="en-US" dirty="0"/>
              <a:t>Click to edit Master title style</a:t>
            </a:r>
          </a:p>
        </p:txBody>
      </p:sp>
    </p:spTree>
    <p:extLst>
      <p:ext uri="{BB962C8B-B14F-4D97-AF65-F5344CB8AC3E}">
        <p14:creationId xmlns:p14="http://schemas.microsoft.com/office/powerpoint/2010/main" val="1066869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91C2F78B-DEE8-4195-A196-DFC51BDADFF9}"/>
              </a:ext>
            </a:extLst>
          </p:cNvPr>
          <p:cNvSpPr/>
          <p:nvPr/>
        </p:nvSpPr>
        <p:spPr>
          <a:xfrm>
            <a:off x="9749268" y="4070878"/>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A1D79D08-4BE8-4799-BE09-5078DFEE2256}"/>
              </a:ext>
            </a:extLst>
          </p:cNvPr>
          <p:cNvSpPr/>
          <p:nvPr/>
        </p:nvSpPr>
        <p:spPr>
          <a:xfrm rot="10800000">
            <a:off x="0" y="0"/>
            <a:ext cx="2442733" cy="2787123"/>
          </a:xfrm>
          <a:custGeom>
            <a:avLst/>
            <a:gdLst>
              <a:gd name="connsiteX0" fmla="*/ 2442733 w 2442733"/>
              <a:gd name="connsiteY0" fmla="*/ 0 h 2787123"/>
              <a:gd name="connsiteX1" fmla="*/ 2442733 w 2442733"/>
              <a:gd name="connsiteY1" fmla="*/ 2787123 h 2787123"/>
              <a:gd name="connsiteX2" fmla="*/ 0 w 2442733"/>
              <a:gd name="connsiteY2" fmla="*/ 2787123 h 2787123"/>
            </a:gdLst>
            <a:ahLst/>
            <a:cxnLst>
              <a:cxn ang="0">
                <a:pos x="connsiteX0" y="connsiteY0"/>
              </a:cxn>
              <a:cxn ang="0">
                <a:pos x="connsiteX1" y="connsiteY1"/>
              </a:cxn>
              <a:cxn ang="0">
                <a:pos x="connsiteX2" y="connsiteY2"/>
              </a:cxn>
            </a:cxnLst>
            <a:rect l="l" t="t" r="r" b="b"/>
            <a:pathLst>
              <a:path w="2442733" h="2787123">
                <a:moveTo>
                  <a:pt x="2442733" y="0"/>
                </a:moveTo>
                <a:lnTo>
                  <a:pt x="2442733" y="2787123"/>
                </a:lnTo>
                <a:lnTo>
                  <a:pt x="0" y="2787123"/>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12" name="Straight Connector 11">
            <a:extLst>
              <a:ext uri="{FF2B5EF4-FFF2-40B4-BE49-F238E27FC236}">
                <a16:creationId xmlns:a16="http://schemas.microsoft.com/office/drawing/2014/main" id="{C95D65A1-16CB-407F-993F-2A6D59BCC0C8}"/>
              </a:ext>
            </a:extLst>
          </p:cNvPr>
          <p:cNvCxnSpPr>
            <a:cxnSpLocks/>
          </p:cNvCxnSpPr>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0BA018A2-815D-41B0-A189-FDF7A5E88891}"/>
              </a:ext>
            </a:extLst>
          </p:cNvPr>
          <p:cNvSpPr>
            <a:spLocks noGrp="1"/>
          </p:cNvSpPr>
          <p:nvPr>
            <p:ph type="title"/>
          </p:nvPr>
        </p:nvSpPr>
        <p:spPr>
          <a:xfrm>
            <a:off x="1143000" y="872935"/>
            <a:ext cx="9905999" cy="13608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6DFAE63-1276-4C7C-BFF5-F5DF1CDB23E5}"/>
              </a:ext>
            </a:extLst>
          </p:cNvPr>
          <p:cNvSpPr>
            <a:spLocks noGrp="1"/>
          </p:cNvSpPr>
          <p:nvPr>
            <p:ph type="body" idx="1"/>
          </p:nvPr>
        </p:nvSpPr>
        <p:spPr>
          <a:xfrm>
            <a:off x="1143000" y="2332026"/>
            <a:ext cx="9905999" cy="35671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5380268-2D73-487C-843B-51648AE18194}"/>
              </a:ext>
            </a:extLst>
          </p:cNvPr>
          <p:cNvSpPr>
            <a:spLocks noGrp="1"/>
          </p:cNvSpPr>
          <p:nvPr>
            <p:ph type="dt" sz="half" idx="2"/>
          </p:nvPr>
        </p:nvSpPr>
        <p:spPr>
          <a:xfrm>
            <a:off x="7388157" y="6356350"/>
            <a:ext cx="3093395" cy="365125"/>
          </a:xfrm>
          <a:prstGeom prst="rect">
            <a:avLst/>
          </a:prstGeom>
        </p:spPr>
        <p:txBody>
          <a:bodyPr vert="horz" lIns="91440" tIns="45720" rIns="91440" bIns="45720" rtlCol="0" anchor="ctr"/>
          <a:lstStyle>
            <a:lvl1pPr algn="r">
              <a:defRPr sz="1050">
                <a:solidFill>
                  <a:schemeClr val="tx1"/>
                </a:solidFill>
              </a:defRPr>
            </a:lvl1pPr>
          </a:lstStyle>
          <a:p>
            <a:fld id="{3CADBD16-5BFB-4D9F-9646-C75D1B53BBB6}" type="datetimeFigureOut">
              <a:rPr lang="en-US" smtClean="0"/>
              <a:pPr/>
              <a:t>1/24/2023</a:t>
            </a:fld>
            <a:endParaRPr lang="en-US" dirty="0"/>
          </a:p>
        </p:txBody>
      </p:sp>
      <p:sp>
        <p:nvSpPr>
          <p:cNvPr id="5" name="Footer Placeholder 4">
            <a:extLst>
              <a:ext uri="{FF2B5EF4-FFF2-40B4-BE49-F238E27FC236}">
                <a16:creationId xmlns:a16="http://schemas.microsoft.com/office/drawing/2014/main" id="{99F61E6D-D51F-4BD7-B59D-19AF179177B8}"/>
              </a:ext>
            </a:extLst>
          </p:cNvPr>
          <p:cNvSpPr>
            <a:spLocks noGrp="1"/>
          </p:cNvSpPr>
          <p:nvPr>
            <p:ph type="ftr" sz="quarter" idx="3"/>
          </p:nvPr>
        </p:nvSpPr>
        <p:spPr>
          <a:xfrm>
            <a:off x="1143000" y="6356350"/>
            <a:ext cx="3959157" cy="365125"/>
          </a:xfrm>
          <a:prstGeom prst="rect">
            <a:avLst/>
          </a:prstGeom>
        </p:spPr>
        <p:txBody>
          <a:bodyPr vert="horz" lIns="91440" tIns="45720" rIns="91440" bIns="45720" rtlCol="0" anchor="ctr"/>
          <a:lstStyle>
            <a:lvl1pPr algn="l">
              <a:defRPr sz="105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127701B1-1C93-41C2-AEE1-815DEA51B962}"/>
              </a:ext>
            </a:extLst>
          </p:cNvPr>
          <p:cNvSpPr>
            <a:spLocks noGrp="1"/>
          </p:cNvSpPr>
          <p:nvPr>
            <p:ph type="sldNum" sz="quarter" idx="4"/>
          </p:nvPr>
        </p:nvSpPr>
        <p:spPr>
          <a:xfrm>
            <a:off x="10423186" y="6356350"/>
            <a:ext cx="625813" cy="365125"/>
          </a:xfrm>
          <a:prstGeom prst="rect">
            <a:avLst/>
          </a:prstGeom>
        </p:spPr>
        <p:txBody>
          <a:bodyPr vert="horz" lIns="91440" tIns="45720" rIns="91440" bIns="45720" rtlCol="0" anchor="ctr"/>
          <a:lstStyle>
            <a:lvl1pPr algn="r">
              <a:defRPr sz="1050">
                <a:solidFill>
                  <a:schemeClr val="tx1"/>
                </a:solidFill>
              </a:defRPr>
            </a:lvl1pPr>
          </a:lstStyle>
          <a:p>
            <a:fld id="{C0722274-0FAA-4649-AA4E-4210F4F32167}" type="slidenum">
              <a:rPr lang="en-US" smtClean="0"/>
              <a:pPr/>
              <a:t>‹N›</a:t>
            </a:fld>
            <a:endParaRPr lang="en-US" dirty="0"/>
          </a:p>
        </p:txBody>
      </p:sp>
    </p:spTree>
    <p:extLst>
      <p:ext uri="{BB962C8B-B14F-4D97-AF65-F5344CB8AC3E}">
        <p14:creationId xmlns:p14="http://schemas.microsoft.com/office/powerpoint/2010/main" val="1043917059"/>
      </p:ext>
    </p:extLst>
  </p:cSld>
  <p:clrMap bg1="dk1" tx1="lt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05" r:id="rId6"/>
    <p:sldLayoutId id="2147483701" r:id="rId7"/>
    <p:sldLayoutId id="2147483702" r:id="rId8"/>
    <p:sldLayoutId id="2147483703" r:id="rId9"/>
    <p:sldLayoutId id="2147483704" r:id="rId10"/>
    <p:sldLayoutId id="2147483706"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228600" indent="0" algn="l" defTabSz="914400" rtl="0" eaLnBrk="1" latinLnBrk="0" hangingPunct="1">
        <a:lnSpc>
          <a:spcPct val="120000"/>
        </a:lnSpc>
        <a:spcBef>
          <a:spcPts val="500"/>
        </a:spcBef>
        <a:buFontTx/>
        <a:buNone/>
        <a:defRPr sz="1800" i="1" kern="1200">
          <a:solidFill>
            <a:schemeClr val="tx1"/>
          </a:solidFill>
          <a:latin typeface="+mn-lt"/>
          <a:ea typeface="+mn-ea"/>
          <a:cs typeface="+mn-cs"/>
        </a:defRPr>
      </a:lvl2pPr>
      <a:lvl3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502920" indent="0" algn="l" defTabSz="914400" rtl="0" eaLnBrk="1" latinLnBrk="0" hangingPunct="1">
        <a:lnSpc>
          <a:spcPct val="120000"/>
        </a:lnSpc>
        <a:spcBef>
          <a:spcPts val="500"/>
        </a:spcBef>
        <a:buFontTx/>
        <a:buNone/>
        <a:defRPr sz="1400" i="1" kern="1200">
          <a:solidFill>
            <a:schemeClr val="tx1"/>
          </a:solidFill>
          <a:latin typeface="+mn-lt"/>
          <a:ea typeface="+mn-ea"/>
          <a:cs typeface="+mn-cs"/>
        </a:defRPr>
      </a:lvl4pPr>
      <a:lvl5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7D505C3-540C-4E1B-AFF5-74A9D9BD3E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interni, parete, specchio, cornice&#10;&#10;Descrizione generata automaticamente">
            <a:extLst>
              <a:ext uri="{FF2B5EF4-FFF2-40B4-BE49-F238E27FC236}">
                <a16:creationId xmlns:a16="http://schemas.microsoft.com/office/drawing/2014/main" id="{890C3D38-D6E2-C9E7-3EA3-EE1B684A972C}"/>
              </a:ext>
            </a:extLst>
          </p:cNvPr>
          <p:cNvPicPr>
            <a:picLocks noChangeAspect="1"/>
          </p:cNvPicPr>
          <p:nvPr/>
        </p:nvPicPr>
        <p:blipFill rotWithShape="1">
          <a:blip r:embed="rId2"/>
          <a:srcRect t="8224" b="9359"/>
          <a:stretch/>
        </p:blipFill>
        <p:spPr>
          <a:xfrm>
            <a:off x="0" y="0"/>
            <a:ext cx="12192000" cy="6857999"/>
          </a:xfrm>
          <a:prstGeom prst="rect">
            <a:avLst/>
          </a:prstGeom>
        </p:spPr>
      </p:pic>
      <p:sp>
        <p:nvSpPr>
          <p:cNvPr id="11" name="Freeform: Shape 10">
            <a:extLst>
              <a:ext uri="{FF2B5EF4-FFF2-40B4-BE49-F238E27FC236}">
                <a16:creationId xmlns:a16="http://schemas.microsoft.com/office/drawing/2014/main" id="{C5C14909-AFB2-4E07-A65C-633954901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1127553" y="-1127553"/>
            <a:ext cx="6858000" cy="9113106"/>
          </a:xfrm>
          <a:custGeom>
            <a:avLst/>
            <a:gdLst>
              <a:gd name="connsiteX0" fmla="*/ 0 w 6858000"/>
              <a:gd name="connsiteY0" fmla="*/ 7143270 h 9113106"/>
              <a:gd name="connsiteX1" fmla="*/ 0 w 6858000"/>
              <a:gd name="connsiteY1" fmla="*/ 6878623 h 9113106"/>
              <a:gd name="connsiteX2" fmla="*/ 1 w 6858000"/>
              <a:gd name="connsiteY2" fmla="*/ 6878623 h 9113106"/>
              <a:gd name="connsiteX3" fmla="*/ 0 w 6858000"/>
              <a:gd name="connsiteY3" fmla="*/ 4319945 h 9113106"/>
              <a:gd name="connsiteX4" fmla="*/ 1 w 6858000"/>
              <a:gd name="connsiteY4" fmla="*/ 4319945 h 9113106"/>
              <a:gd name="connsiteX5" fmla="*/ 1 w 6858000"/>
              <a:gd name="connsiteY5" fmla="*/ 13542 h 9113106"/>
              <a:gd name="connsiteX6" fmla="*/ 0 w 6858000"/>
              <a:gd name="connsiteY6" fmla="*/ 13540 h 9113106"/>
              <a:gd name="connsiteX7" fmla="*/ 0 w 6858000"/>
              <a:gd name="connsiteY7" fmla="*/ 0 h 9113106"/>
              <a:gd name="connsiteX8" fmla="*/ 6858000 w 6858000"/>
              <a:gd name="connsiteY8" fmla="*/ 6010591 h 9113106"/>
              <a:gd name="connsiteX9" fmla="*/ 6858000 w 6858000"/>
              <a:gd name="connsiteY9" fmla="*/ 3794798 h 9113106"/>
              <a:gd name="connsiteX10" fmla="*/ 6858000 w 6858000"/>
              <a:gd name="connsiteY10" fmla="*/ 3794798 h 9113106"/>
              <a:gd name="connsiteX11" fmla="*/ 6858000 w 6858000"/>
              <a:gd name="connsiteY11" fmla="*/ 3837120 h 9113106"/>
              <a:gd name="connsiteX12" fmla="*/ 6858000 w 6858000"/>
              <a:gd name="connsiteY12" fmla="*/ 6838049 h 9113106"/>
              <a:gd name="connsiteX13" fmla="*/ 6858000 w 6858000"/>
              <a:gd name="connsiteY13" fmla="*/ 9113106 h 9113106"/>
              <a:gd name="connsiteX14" fmla="*/ 1 w 6858000"/>
              <a:gd name="connsiteY14" fmla="*/ 9113106 h 9113106"/>
              <a:gd name="connsiteX15" fmla="*/ 1 w 6858000"/>
              <a:gd name="connsiteY15" fmla="*/ 7143270 h 9113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9113106">
                <a:moveTo>
                  <a:pt x="0" y="7143270"/>
                </a:moveTo>
                <a:lnTo>
                  <a:pt x="0" y="6878623"/>
                </a:lnTo>
                <a:lnTo>
                  <a:pt x="1" y="6878623"/>
                </a:lnTo>
                <a:lnTo>
                  <a:pt x="0" y="4319945"/>
                </a:lnTo>
                <a:lnTo>
                  <a:pt x="1" y="4319945"/>
                </a:lnTo>
                <a:lnTo>
                  <a:pt x="1" y="13542"/>
                </a:lnTo>
                <a:lnTo>
                  <a:pt x="0" y="13540"/>
                </a:lnTo>
                <a:lnTo>
                  <a:pt x="0" y="0"/>
                </a:lnTo>
                <a:lnTo>
                  <a:pt x="6858000" y="6010591"/>
                </a:lnTo>
                <a:lnTo>
                  <a:pt x="6858000" y="3794798"/>
                </a:lnTo>
                <a:lnTo>
                  <a:pt x="6858000" y="3794798"/>
                </a:lnTo>
                <a:lnTo>
                  <a:pt x="6858000" y="3837120"/>
                </a:lnTo>
                <a:lnTo>
                  <a:pt x="6858000" y="6838049"/>
                </a:lnTo>
                <a:lnTo>
                  <a:pt x="6858000" y="9113106"/>
                </a:lnTo>
                <a:lnTo>
                  <a:pt x="1" y="9113106"/>
                </a:lnTo>
                <a:lnTo>
                  <a:pt x="1" y="7143270"/>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BC4B016-0848-4634-83F9-FBC4C80CA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308"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olo 1">
            <a:extLst>
              <a:ext uri="{FF2B5EF4-FFF2-40B4-BE49-F238E27FC236}">
                <a16:creationId xmlns:a16="http://schemas.microsoft.com/office/drawing/2014/main" id="{C4EC6B1C-8990-3960-1664-5622102D644C}"/>
              </a:ext>
            </a:extLst>
          </p:cNvPr>
          <p:cNvSpPr>
            <a:spLocks noGrp="1"/>
          </p:cNvSpPr>
          <p:nvPr>
            <p:ph type="ctrTitle"/>
          </p:nvPr>
        </p:nvSpPr>
        <p:spPr>
          <a:xfrm>
            <a:off x="638176" y="1514476"/>
            <a:ext cx="4953000" cy="2247899"/>
          </a:xfrm>
          <a:effectLst>
            <a:outerShdw blurRad="50800" dist="50800" dir="5400000" algn="ctr" rotWithShape="0">
              <a:srgbClr val="000000">
                <a:alpha val="92000"/>
              </a:srgbClr>
            </a:outerShdw>
          </a:effectLst>
        </p:spPr>
        <p:txBody>
          <a:bodyPr>
            <a:normAutofit/>
          </a:bodyPr>
          <a:lstStyle/>
          <a:p>
            <a:pPr algn="r">
              <a:lnSpc>
                <a:spcPct val="90000"/>
              </a:lnSpc>
            </a:pPr>
            <a:r>
              <a:rPr lang="it-IT" sz="6000" b="1" dirty="0">
                <a:solidFill>
                  <a:srgbClr val="FFFFFF"/>
                </a:solidFill>
                <a:latin typeface="Goudy Old Style" panose="02020502050305020303" pitchFamily="18" charset="0"/>
                <a:cs typeface="Arabic Typesetting" panose="020B0604020202020204" pitchFamily="66" charset="-78"/>
              </a:rPr>
              <a:t>I BENI CULTURALI</a:t>
            </a:r>
          </a:p>
        </p:txBody>
      </p:sp>
      <p:sp>
        <p:nvSpPr>
          <p:cNvPr id="5" name="CasellaDiTesto 4">
            <a:extLst>
              <a:ext uri="{FF2B5EF4-FFF2-40B4-BE49-F238E27FC236}">
                <a16:creationId xmlns:a16="http://schemas.microsoft.com/office/drawing/2014/main" id="{3C5F0CDA-5281-D61A-E0CE-3011C04D0C3E}"/>
              </a:ext>
            </a:extLst>
          </p:cNvPr>
          <p:cNvSpPr txBox="1"/>
          <p:nvPr/>
        </p:nvSpPr>
        <p:spPr>
          <a:xfrm flipH="1">
            <a:off x="6915149" y="4819650"/>
            <a:ext cx="5705473" cy="1938992"/>
          </a:xfrm>
          <a:prstGeom prst="rect">
            <a:avLst/>
          </a:prstGeom>
          <a:noFill/>
          <a:effectLst>
            <a:outerShdw blurRad="50800" dist="50800" dir="5400000" algn="ctr" rotWithShape="0">
              <a:srgbClr val="000000">
                <a:alpha val="92000"/>
              </a:srgbClr>
            </a:outerShdw>
            <a:reflection endPos="0" dir="5400000" sy="-100000" algn="bl" rotWithShape="0"/>
          </a:effectLst>
        </p:spPr>
        <p:txBody>
          <a:bodyPr wrap="square" rtlCol="0">
            <a:spAutoFit/>
          </a:bodyPr>
          <a:lstStyle/>
          <a:p>
            <a:r>
              <a:rPr lang="it-IT" sz="6000" b="1" dirty="0">
                <a:latin typeface="Goudy Old Style" panose="02020502050305020303" pitchFamily="18" charset="0"/>
              </a:rPr>
              <a:t>E LA LORO IMPORTANZA</a:t>
            </a:r>
          </a:p>
        </p:txBody>
      </p:sp>
    </p:spTree>
    <p:extLst>
      <p:ext uri="{BB962C8B-B14F-4D97-AF65-F5344CB8AC3E}">
        <p14:creationId xmlns:p14="http://schemas.microsoft.com/office/powerpoint/2010/main" val="749539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B07B087-CC73-4D22-8354-AE59CBE4F3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0D0984FA-387F-067E-F9F5-58A7C3229EC6}"/>
              </a:ext>
            </a:extLst>
          </p:cNvPr>
          <p:cNvPicPr>
            <a:picLocks noChangeAspect="1"/>
          </p:cNvPicPr>
          <p:nvPr/>
        </p:nvPicPr>
        <p:blipFill rotWithShape="1">
          <a:blip r:embed="rId2"/>
          <a:srcRect t="3433" r="-2" b="22659"/>
          <a:stretch/>
        </p:blipFill>
        <p:spPr>
          <a:xfrm>
            <a:off x="-3" y="-2328"/>
            <a:ext cx="5474484" cy="3428990"/>
          </a:xfrm>
          <a:custGeom>
            <a:avLst/>
            <a:gdLst/>
            <a:ahLst/>
            <a:cxnLst/>
            <a:rect l="l" t="t" r="r" b="b"/>
            <a:pathLst>
              <a:path w="5474484" h="3429000">
                <a:moveTo>
                  <a:pt x="0" y="0"/>
                </a:moveTo>
                <a:lnTo>
                  <a:pt x="1015816" y="0"/>
                </a:lnTo>
                <a:lnTo>
                  <a:pt x="2366682" y="0"/>
                </a:lnTo>
                <a:lnTo>
                  <a:pt x="5474484" y="0"/>
                </a:lnTo>
                <a:lnTo>
                  <a:pt x="2469188" y="3429000"/>
                </a:lnTo>
                <a:lnTo>
                  <a:pt x="2366682" y="3429000"/>
                </a:lnTo>
                <a:lnTo>
                  <a:pt x="0" y="3429000"/>
                </a:lnTo>
                <a:lnTo>
                  <a:pt x="0" y="1159032"/>
                </a:lnTo>
                <a:close/>
              </a:path>
            </a:pathLst>
          </a:custGeom>
        </p:spPr>
      </p:pic>
      <p:pic>
        <p:nvPicPr>
          <p:cNvPr id="6" name="Immagine 5">
            <a:extLst>
              <a:ext uri="{FF2B5EF4-FFF2-40B4-BE49-F238E27FC236}">
                <a16:creationId xmlns:a16="http://schemas.microsoft.com/office/drawing/2014/main" id="{E81A7FC3-AC89-9194-5AFC-B943F5778C1A}"/>
              </a:ext>
            </a:extLst>
          </p:cNvPr>
          <p:cNvPicPr>
            <a:picLocks noChangeAspect="1"/>
          </p:cNvPicPr>
          <p:nvPr/>
        </p:nvPicPr>
        <p:blipFill rotWithShape="1">
          <a:blip r:embed="rId3"/>
          <a:srcRect t="22155" b="9021"/>
          <a:stretch/>
        </p:blipFill>
        <p:spPr>
          <a:xfrm>
            <a:off x="2468388" y="10"/>
            <a:ext cx="7463964" cy="3428990"/>
          </a:xfrm>
          <a:custGeom>
            <a:avLst/>
            <a:gdLst/>
            <a:ahLst/>
            <a:cxnLst/>
            <a:rect l="l" t="t" r="r" b="b"/>
            <a:pathLst>
              <a:path w="7463964" h="3429000">
                <a:moveTo>
                  <a:pt x="3005296" y="0"/>
                </a:moveTo>
                <a:lnTo>
                  <a:pt x="7463964" y="0"/>
                </a:lnTo>
                <a:lnTo>
                  <a:pt x="4458668" y="3429000"/>
                </a:lnTo>
                <a:lnTo>
                  <a:pt x="0" y="3429000"/>
                </a:lnTo>
                <a:close/>
              </a:path>
            </a:pathLst>
          </a:custGeom>
        </p:spPr>
      </p:pic>
      <p:pic>
        <p:nvPicPr>
          <p:cNvPr id="4" name="Immagine 3">
            <a:extLst>
              <a:ext uri="{FF2B5EF4-FFF2-40B4-BE49-F238E27FC236}">
                <a16:creationId xmlns:a16="http://schemas.microsoft.com/office/drawing/2014/main" id="{EC57C63B-AE94-AF76-2586-A1D4749ABD86}"/>
              </a:ext>
            </a:extLst>
          </p:cNvPr>
          <p:cNvPicPr>
            <a:picLocks noChangeAspect="1"/>
          </p:cNvPicPr>
          <p:nvPr/>
        </p:nvPicPr>
        <p:blipFill rotWithShape="1">
          <a:blip r:embed="rId4"/>
          <a:srcRect t="5867" r="-3" b="17306"/>
          <a:stretch/>
        </p:blipFill>
        <p:spPr>
          <a:xfrm>
            <a:off x="6925458" y="10"/>
            <a:ext cx="5266545" cy="3428990"/>
          </a:xfrm>
          <a:custGeom>
            <a:avLst/>
            <a:gdLst/>
            <a:ahLst/>
            <a:cxnLst/>
            <a:rect l="l" t="t" r="r" b="b"/>
            <a:pathLst>
              <a:path w="5266545" h="3429000">
                <a:moveTo>
                  <a:pt x="3005296" y="0"/>
                </a:moveTo>
                <a:lnTo>
                  <a:pt x="3657378" y="0"/>
                </a:lnTo>
                <a:lnTo>
                  <a:pt x="5266543" y="0"/>
                </a:lnTo>
                <a:lnTo>
                  <a:pt x="5266545" y="0"/>
                </a:lnTo>
                <a:lnTo>
                  <a:pt x="5266545" y="2507224"/>
                </a:lnTo>
                <a:lnTo>
                  <a:pt x="5266543" y="2507226"/>
                </a:lnTo>
                <a:lnTo>
                  <a:pt x="5266543" y="3429000"/>
                </a:lnTo>
                <a:lnTo>
                  <a:pt x="4458668" y="3429000"/>
                </a:lnTo>
                <a:lnTo>
                  <a:pt x="3657378" y="3429000"/>
                </a:lnTo>
                <a:lnTo>
                  <a:pt x="0" y="3429000"/>
                </a:lnTo>
                <a:close/>
              </a:path>
            </a:pathLst>
          </a:custGeom>
        </p:spPr>
      </p:pic>
      <p:sp>
        <p:nvSpPr>
          <p:cNvPr id="3" name="Segnaposto contenuto 2">
            <a:extLst>
              <a:ext uri="{FF2B5EF4-FFF2-40B4-BE49-F238E27FC236}">
                <a16:creationId xmlns:a16="http://schemas.microsoft.com/office/drawing/2014/main" id="{90CA31E4-42FD-9B2B-A64C-12F5A7939B11}"/>
              </a:ext>
            </a:extLst>
          </p:cNvPr>
          <p:cNvSpPr>
            <a:spLocks noGrp="1"/>
          </p:cNvSpPr>
          <p:nvPr>
            <p:ph idx="1"/>
          </p:nvPr>
        </p:nvSpPr>
        <p:spPr>
          <a:xfrm>
            <a:off x="1028700" y="3834332"/>
            <a:ext cx="10020301" cy="2852218"/>
          </a:xfrm>
        </p:spPr>
        <p:txBody>
          <a:bodyPr anchor="ctr">
            <a:normAutofit/>
          </a:bodyPr>
          <a:lstStyle/>
          <a:p>
            <a:pPr algn="just">
              <a:lnSpc>
                <a:spcPct val="110000"/>
              </a:lnSpc>
            </a:pPr>
            <a:r>
              <a:rPr lang="it-IT" sz="1600" dirty="0">
                <a:latin typeface="Goudy Old Style" panose="02020502050305020303" pitchFamily="18" charset="0"/>
              </a:rPr>
              <a:t>La costiera amalfitana, che con i suoi panorami, le case colorate e le mille piazzette piene di sapori, è considerata uno dei luoghi più romantici al mondo</a:t>
            </a:r>
          </a:p>
          <a:p>
            <a:pPr algn="just">
              <a:lnSpc>
                <a:spcPct val="110000"/>
              </a:lnSpc>
            </a:pPr>
            <a:r>
              <a:rPr lang="it-IT" sz="1600" dirty="0">
                <a:latin typeface="Goudy Old Style" panose="02020502050305020303" pitchFamily="18" charset="0"/>
              </a:rPr>
              <a:t>Parco Nazionale del Cilento, Vallo di Diano e Paestum, sotto protezione dell'UNESCO dal 1998.</a:t>
            </a:r>
          </a:p>
          <a:p>
            <a:pPr algn="just">
              <a:lnSpc>
                <a:spcPct val="110000"/>
              </a:lnSpc>
            </a:pPr>
            <a:r>
              <a:rPr lang="it-IT" sz="1600" dirty="0">
                <a:latin typeface="Goudy Old Style" panose="02020502050305020303" pitchFamily="18" charset="0"/>
              </a:rPr>
              <a:t>Chiesa di Santa Sofia a Benevento, costruita per volere del principe longobardo Arechi II.</a:t>
            </a:r>
          </a:p>
          <a:p>
            <a:pPr algn="just">
              <a:lnSpc>
                <a:spcPct val="110000"/>
              </a:lnSpc>
            </a:pPr>
            <a:r>
              <a:rPr lang="it-IT" sz="1600" dirty="0">
                <a:latin typeface="Goudy Old Style" panose="02020502050305020303" pitchFamily="18" charset="0"/>
              </a:rPr>
              <a:t>L'arte dei </a:t>
            </a:r>
            <a:r>
              <a:rPr lang="it-IT" sz="1600" dirty="0" err="1">
                <a:latin typeface="Goudy Old Style" panose="02020502050305020303" pitchFamily="18" charset="0"/>
              </a:rPr>
              <a:t>Pizzaiuoli</a:t>
            </a:r>
            <a:r>
              <a:rPr lang="it-IT" sz="1600" dirty="0">
                <a:latin typeface="Goudy Old Style" panose="02020502050305020303" pitchFamily="18" charset="0"/>
              </a:rPr>
              <a:t> napoletani, la quale </a:t>
            </a:r>
            <a:r>
              <a:rPr lang="it-IT" sz="1600" dirty="0" err="1">
                <a:latin typeface="Goudy Old Style" panose="02020502050305020303" pitchFamily="18" charset="0"/>
              </a:rPr>
              <a:t>nonosante</a:t>
            </a:r>
            <a:r>
              <a:rPr lang="it-IT" sz="1600" dirty="0">
                <a:latin typeface="Goudy Old Style" panose="02020502050305020303" pitchFamily="18" charset="0"/>
              </a:rPr>
              <a:t> non si tratti di un patrimonio </a:t>
            </a:r>
            <a:r>
              <a:rPr lang="it-IT" sz="1600" dirty="0" err="1">
                <a:latin typeface="Goudy Old Style" panose="02020502050305020303" pitchFamily="18" charset="0"/>
              </a:rPr>
              <a:t>tangibile,è</a:t>
            </a:r>
            <a:r>
              <a:rPr lang="it-IT" sz="1600" dirty="0">
                <a:latin typeface="Goudy Old Style" panose="02020502050305020303" pitchFamily="18" charset="0"/>
              </a:rPr>
              <a:t> comunque stata </a:t>
            </a:r>
            <a:r>
              <a:rPr lang="it-IT" sz="1600" dirty="0" err="1">
                <a:latin typeface="Goudy Old Style" panose="02020502050305020303" pitchFamily="18" charset="0"/>
              </a:rPr>
              <a:t>riconsciuta</a:t>
            </a:r>
            <a:r>
              <a:rPr lang="it-IT" sz="1600" dirty="0">
                <a:latin typeface="Goudy Old Style" panose="02020502050305020303" pitchFamily="18" charset="0"/>
              </a:rPr>
              <a:t> come un patrimonio dell'Umanità.</a:t>
            </a:r>
          </a:p>
          <a:p>
            <a:pPr>
              <a:lnSpc>
                <a:spcPct val="110000"/>
              </a:lnSpc>
            </a:pPr>
            <a:endParaRPr lang="it-IT" sz="1100" dirty="0"/>
          </a:p>
        </p:txBody>
      </p:sp>
    </p:spTree>
    <p:extLst>
      <p:ext uri="{BB962C8B-B14F-4D97-AF65-F5344CB8AC3E}">
        <p14:creationId xmlns:p14="http://schemas.microsoft.com/office/powerpoint/2010/main" val="3932077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5D3B97D3-3894-4963-90C5-4EAA66131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B403568D-5A0F-B714-7760-43BE41E07556}"/>
              </a:ext>
            </a:extLst>
          </p:cNvPr>
          <p:cNvPicPr>
            <a:picLocks noChangeAspect="1"/>
          </p:cNvPicPr>
          <p:nvPr/>
        </p:nvPicPr>
        <p:blipFill rotWithShape="1">
          <a:blip r:embed="rId2"/>
          <a:srcRect l="8529" r="18779" b="-1"/>
          <a:stretch/>
        </p:blipFill>
        <p:spPr>
          <a:xfrm>
            <a:off x="435358" y="1848273"/>
            <a:ext cx="3562950" cy="3161453"/>
          </a:xfrm>
          <a:prstGeom prst="rect">
            <a:avLst/>
          </a:prstGeom>
        </p:spPr>
      </p:pic>
      <p:sp>
        <p:nvSpPr>
          <p:cNvPr id="3" name="Segnaposto contenuto 2">
            <a:extLst>
              <a:ext uri="{FF2B5EF4-FFF2-40B4-BE49-F238E27FC236}">
                <a16:creationId xmlns:a16="http://schemas.microsoft.com/office/drawing/2014/main" id="{D5F3BB9F-0EBE-57AF-B300-7281FB1153FE}"/>
              </a:ext>
            </a:extLst>
          </p:cNvPr>
          <p:cNvSpPr>
            <a:spLocks noGrp="1"/>
          </p:cNvSpPr>
          <p:nvPr>
            <p:ph idx="1"/>
          </p:nvPr>
        </p:nvSpPr>
        <p:spPr>
          <a:xfrm>
            <a:off x="4841104" y="752765"/>
            <a:ext cx="6915538" cy="5352467"/>
          </a:xfrm>
        </p:spPr>
        <p:txBody>
          <a:bodyPr>
            <a:noAutofit/>
          </a:bodyPr>
          <a:lstStyle/>
          <a:p>
            <a:pPr marL="0" indent="0" algn="just">
              <a:lnSpc>
                <a:spcPct val="110000"/>
              </a:lnSpc>
              <a:buNone/>
            </a:pPr>
            <a:r>
              <a:rPr lang="it-IT" sz="1600" dirty="0">
                <a:latin typeface="Goudy Old Style" panose="02020502050305020303" pitchFamily="18" charset="0"/>
              </a:rPr>
              <a:t>Da ammirare è l'iniziativa della cooperativa dei giovani “La Paranza” del rione </a:t>
            </a:r>
            <a:r>
              <a:rPr lang="it-IT" sz="1600" dirty="0" err="1">
                <a:latin typeface="Goudy Old Style" panose="02020502050305020303" pitchFamily="18" charset="0"/>
              </a:rPr>
              <a:t>Sanità,che</a:t>
            </a:r>
            <a:r>
              <a:rPr lang="it-IT" sz="1600" dirty="0">
                <a:latin typeface="Goudy Old Style" panose="02020502050305020303" pitchFamily="18" charset="0"/>
              </a:rPr>
              <a:t> da oltre 13 anni hanno contribuito a rendere il quartiere uno dei </a:t>
            </a:r>
            <a:r>
              <a:rPr lang="it-IT" sz="1600" dirty="0" err="1">
                <a:latin typeface="Goudy Old Style" panose="02020502050305020303" pitchFamily="18" charset="0"/>
              </a:rPr>
              <a:t>luogni</a:t>
            </a:r>
            <a:r>
              <a:rPr lang="it-IT" sz="1600" dirty="0">
                <a:latin typeface="Goudy Old Style" panose="02020502050305020303" pitchFamily="18" charset="0"/>
              </a:rPr>
              <a:t> di attrazione di </a:t>
            </a:r>
            <a:r>
              <a:rPr lang="it-IT" sz="1600" dirty="0" err="1">
                <a:latin typeface="Goudy Old Style" panose="02020502050305020303" pitchFamily="18" charset="0"/>
              </a:rPr>
              <a:t>Napoli.Hanno</a:t>
            </a:r>
            <a:r>
              <a:rPr lang="it-IT" sz="1600" dirty="0">
                <a:latin typeface="Goudy Old Style" panose="02020502050305020303" pitchFamily="18" charset="0"/>
              </a:rPr>
              <a:t> contribuito a migliorare l'immagine della loro città, un tempo malfamata, rendendo, ad </a:t>
            </a:r>
            <a:r>
              <a:rPr lang="it-IT" sz="1600" dirty="0" err="1">
                <a:latin typeface="Goudy Old Style" panose="02020502050305020303" pitchFamily="18" charset="0"/>
              </a:rPr>
              <a:t>esempio,la</a:t>
            </a:r>
            <a:r>
              <a:rPr lang="it-IT" sz="1600" dirty="0">
                <a:latin typeface="Goudy Old Style" panose="02020502050305020303" pitchFamily="18" charset="0"/>
              </a:rPr>
              <a:t> Catacomba di San Gaudioso, nella Basilica di Santa Maria della Sanità e le Catacombe di San Gennaro, un'importante destinazione culturale e arrivando addirittura a vincere l'</a:t>
            </a:r>
            <a:r>
              <a:rPr lang="it-IT" sz="1600" dirty="0" err="1">
                <a:latin typeface="Goudy Old Style" panose="02020502050305020303" pitchFamily="18" charset="0"/>
              </a:rPr>
              <a:t>European</a:t>
            </a:r>
            <a:r>
              <a:rPr lang="it-IT" sz="1600" dirty="0">
                <a:latin typeface="Goudy Old Style" panose="02020502050305020303" pitchFamily="18" charset="0"/>
              </a:rPr>
              <a:t> Heritage Award, il più prestigioso premio europeo per il patrimonio </a:t>
            </a:r>
            <a:r>
              <a:rPr lang="it-IT" sz="1600" dirty="0" err="1">
                <a:latin typeface="Goudy Old Style" panose="02020502050305020303" pitchFamily="18" charset="0"/>
              </a:rPr>
              <a:t>culturale.Inoltre</a:t>
            </a:r>
            <a:r>
              <a:rPr lang="it-IT" sz="1600" dirty="0">
                <a:latin typeface="Goudy Old Style" panose="02020502050305020303" pitchFamily="18" charset="0"/>
              </a:rPr>
              <a:t>, proprio oggi, 23/01/2023, è stato annunciato che dal 13 al 18 marzo il Rione Sanità di Napoli diventerà la Residenza Europea di circa quindici giovani stakeholder rappresentanti delle comunità di patrimonio, impegnate nei processi di tutela e valorizzazione del patrimonio culturale </a:t>
            </a:r>
            <a:r>
              <a:rPr lang="it-IT" sz="1600" dirty="0" err="1">
                <a:latin typeface="Goudy Old Style" panose="02020502050305020303" pitchFamily="18" charset="0"/>
              </a:rPr>
              <a:t>europeo.Proprio</a:t>
            </a:r>
            <a:r>
              <a:rPr lang="it-IT" sz="1600" dirty="0">
                <a:latin typeface="Goudy Old Style" panose="02020502050305020303" pitchFamily="18" charset="0"/>
              </a:rPr>
              <a:t> questi quindici giovani hanno lanciato la prima edizione del bando “</a:t>
            </a:r>
            <a:r>
              <a:rPr lang="it-IT" sz="1600" dirty="0" err="1">
                <a:latin typeface="Goudy Old Style" panose="02020502050305020303" pitchFamily="18" charset="0"/>
              </a:rPr>
              <a:t>European</a:t>
            </a:r>
            <a:r>
              <a:rPr lang="it-IT" sz="1600" dirty="0">
                <a:latin typeface="Goudy Old Style" panose="02020502050305020303" pitchFamily="18" charset="0"/>
              </a:rPr>
              <a:t> Heritage Youth </a:t>
            </a:r>
            <a:r>
              <a:rPr lang="it-IT" sz="1600" dirty="0" err="1">
                <a:latin typeface="Goudy Old Style" panose="02020502050305020303" pitchFamily="18" charset="0"/>
              </a:rPr>
              <a:t>Residency</a:t>
            </a:r>
            <a:r>
              <a:rPr lang="it-IT" sz="1600" dirty="0">
                <a:latin typeface="Goudy Old Style" panose="02020502050305020303" pitchFamily="18" charset="0"/>
              </a:rPr>
              <a:t>”, che prevede un camp di cinque giorni al Rione Sanità di Napoli, esperienza aperta a studenti e professionisti da tutto il mondo di età compresa tra i 18 e i 35 e protagonisti di esperienze di rigenerazione territoriale. Il tema più importante di questi cinque giorni sarà la Convenzione quadro sul valore dell’eredità culturale per la società, nota come Convenzione di Faro, che mette le persone al centro della pratica di patrimonio, e i quali alloggeranno nella Casa del </a:t>
            </a:r>
            <a:r>
              <a:rPr lang="it-IT" sz="1600" dirty="0" err="1">
                <a:latin typeface="Goudy Old Style" panose="02020502050305020303" pitchFamily="18" charset="0"/>
              </a:rPr>
              <a:t>Monacone,la</a:t>
            </a:r>
            <a:r>
              <a:rPr lang="it-IT" sz="1600" dirty="0">
                <a:latin typeface="Goudy Old Style" panose="02020502050305020303" pitchFamily="18" charset="0"/>
              </a:rPr>
              <a:t> prima struttura di accoglienza del quartiere gestita dalla Paranza.</a:t>
            </a:r>
          </a:p>
        </p:txBody>
      </p:sp>
    </p:spTree>
    <p:extLst>
      <p:ext uri="{BB962C8B-B14F-4D97-AF65-F5344CB8AC3E}">
        <p14:creationId xmlns:p14="http://schemas.microsoft.com/office/powerpoint/2010/main" val="12230551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CC10FC-6518-423B-A972-3E4F7A4A8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8FC12C0-26A5-495A-9358-36220BD53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55"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a:extLst>
              <a:ext uri="{FF2B5EF4-FFF2-40B4-BE49-F238E27FC236}">
                <a16:creationId xmlns:a16="http://schemas.microsoft.com/office/drawing/2014/main" id="{4D3E3BBA-799E-7571-FFC8-B1CEB8AF5714}"/>
              </a:ext>
            </a:extLst>
          </p:cNvPr>
          <p:cNvPicPr>
            <a:picLocks noChangeAspect="1"/>
          </p:cNvPicPr>
          <p:nvPr/>
        </p:nvPicPr>
        <p:blipFill rotWithShape="1">
          <a:blip r:embed="rId2">
            <a:alphaModFix amt="60000"/>
          </a:blip>
          <a:srcRect l="21275" r="11960"/>
          <a:stretch/>
        </p:blipFill>
        <p:spPr>
          <a:xfrm>
            <a:off x="1" y="10"/>
            <a:ext cx="6885325" cy="6857990"/>
          </a:xfrm>
          <a:custGeom>
            <a:avLst/>
            <a:gdLst/>
            <a:ahLst/>
            <a:cxnLst/>
            <a:rect l="l" t="t" r="r" b="b"/>
            <a:pathLst>
              <a:path w="6885325" h="6858000">
                <a:moveTo>
                  <a:pt x="6885325" y="0"/>
                </a:moveTo>
                <a:lnTo>
                  <a:pt x="874733" y="6858000"/>
                </a:lnTo>
                <a:lnTo>
                  <a:pt x="0" y="6858000"/>
                </a:lnTo>
                <a:lnTo>
                  <a:pt x="0" y="1"/>
                </a:lnTo>
                <a:close/>
              </a:path>
            </a:pathLst>
          </a:custGeom>
        </p:spPr>
      </p:pic>
      <p:sp>
        <p:nvSpPr>
          <p:cNvPr id="2" name="Titolo 1">
            <a:extLst>
              <a:ext uri="{FF2B5EF4-FFF2-40B4-BE49-F238E27FC236}">
                <a16:creationId xmlns:a16="http://schemas.microsoft.com/office/drawing/2014/main" id="{78FC3273-3243-CDF0-6177-8879D3538060}"/>
              </a:ext>
            </a:extLst>
          </p:cNvPr>
          <p:cNvSpPr>
            <a:spLocks noGrp="1"/>
          </p:cNvSpPr>
          <p:nvPr>
            <p:ph type="title"/>
          </p:nvPr>
        </p:nvSpPr>
        <p:spPr>
          <a:xfrm>
            <a:off x="114738" y="1537056"/>
            <a:ext cx="4594282" cy="2974668"/>
          </a:xfrm>
        </p:spPr>
        <p:txBody>
          <a:bodyPr anchor="t">
            <a:normAutofit/>
          </a:bodyPr>
          <a:lstStyle/>
          <a:p>
            <a:pPr>
              <a:lnSpc>
                <a:spcPct val="90000"/>
              </a:lnSpc>
            </a:pPr>
            <a:r>
              <a:rPr lang="it-IT" b="1" dirty="0">
                <a:solidFill>
                  <a:srgbClr val="FFFFFF"/>
                </a:solidFill>
                <a:latin typeface="Goudy Old Style" panose="02020502050305020303" pitchFamily="18" charset="0"/>
              </a:rPr>
              <a:t>PERCHE’ TUTELARE I BENI CULTURALI?</a:t>
            </a:r>
          </a:p>
        </p:txBody>
      </p:sp>
      <p:sp>
        <p:nvSpPr>
          <p:cNvPr id="3" name="Segnaposto contenuto 2">
            <a:extLst>
              <a:ext uri="{FF2B5EF4-FFF2-40B4-BE49-F238E27FC236}">
                <a16:creationId xmlns:a16="http://schemas.microsoft.com/office/drawing/2014/main" id="{F9334DFB-E01D-FAAB-E8E2-5B2BDE4E7BEF}"/>
              </a:ext>
            </a:extLst>
          </p:cNvPr>
          <p:cNvSpPr>
            <a:spLocks noGrp="1"/>
          </p:cNvSpPr>
          <p:nvPr>
            <p:ph idx="1"/>
          </p:nvPr>
        </p:nvSpPr>
        <p:spPr>
          <a:xfrm>
            <a:off x="5856790" y="1624795"/>
            <a:ext cx="4810246" cy="3608409"/>
          </a:xfrm>
        </p:spPr>
        <p:txBody>
          <a:bodyPr anchor="b">
            <a:normAutofit/>
          </a:bodyPr>
          <a:lstStyle/>
          <a:p>
            <a:pPr marL="0" indent="0" algn="just">
              <a:buNone/>
            </a:pPr>
            <a:r>
              <a:rPr lang="it-IT" sz="1800" dirty="0">
                <a:latin typeface="Goudy Old Style" panose="02020502050305020303" pitchFamily="18" charset="0"/>
              </a:rPr>
              <a:t>Una prima motivazione per la quale dovremmo tutelare i beni culturali è che questi ultimi sono un vero e proprio simbolo per il rispettivo paese/città. Riflettiamo un momento; ora ragioneremo assolutamente per assurdo, ma mettiamo caso che il Colosseo venga talmente trascurato da crollare, cosa sarebbe Roma senza di esso? Certo, ci sarebbero altri monumenti, la cucina, i paesaggi… ma senza il Colosseo Roma non sarebbe Roma. </a:t>
            </a:r>
          </a:p>
        </p:txBody>
      </p:sp>
      <p:cxnSp>
        <p:nvCxnSpPr>
          <p:cNvPr id="13" name="Straight Connector 12">
            <a:extLst>
              <a:ext uri="{FF2B5EF4-FFF2-40B4-BE49-F238E27FC236}">
                <a16:creationId xmlns:a16="http://schemas.microsoft.com/office/drawing/2014/main" id="{25F94957-FA6A-49F1-B474-9B199C91C3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CasellaDiTesto 4">
            <a:extLst>
              <a:ext uri="{FF2B5EF4-FFF2-40B4-BE49-F238E27FC236}">
                <a16:creationId xmlns:a16="http://schemas.microsoft.com/office/drawing/2014/main" id="{3C4C6CDE-8403-E7D4-FE7E-799A9F27D650}"/>
              </a:ext>
            </a:extLst>
          </p:cNvPr>
          <p:cNvSpPr txBox="1"/>
          <p:nvPr/>
        </p:nvSpPr>
        <p:spPr>
          <a:xfrm>
            <a:off x="10994475" y="6519447"/>
            <a:ext cx="1400537" cy="338554"/>
          </a:xfrm>
          <a:prstGeom prst="rect">
            <a:avLst/>
          </a:prstGeom>
          <a:noFill/>
        </p:spPr>
        <p:txBody>
          <a:bodyPr wrap="square" rtlCol="0">
            <a:spAutoFit/>
          </a:bodyPr>
          <a:lstStyle/>
          <a:p>
            <a:r>
              <a:rPr lang="it-IT" sz="1600" dirty="0" err="1">
                <a:latin typeface="Goudy Old Style" panose="02020502050305020303" pitchFamily="18" charset="0"/>
              </a:rPr>
              <a:t>Daje</a:t>
            </a:r>
            <a:r>
              <a:rPr lang="it-IT" sz="1600" dirty="0">
                <a:latin typeface="Goudy Old Style" panose="02020502050305020303" pitchFamily="18" charset="0"/>
              </a:rPr>
              <a:t> Roma</a:t>
            </a:r>
          </a:p>
        </p:txBody>
      </p:sp>
    </p:spTree>
    <p:extLst>
      <p:ext uri="{BB962C8B-B14F-4D97-AF65-F5344CB8AC3E}">
        <p14:creationId xmlns:p14="http://schemas.microsoft.com/office/powerpoint/2010/main" val="2387773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39BB6732-25CD-B3F0-43F3-1D2F2EE52369}"/>
              </a:ext>
            </a:extLst>
          </p:cNvPr>
          <p:cNvSpPr>
            <a:spLocks noGrp="1"/>
          </p:cNvSpPr>
          <p:nvPr>
            <p:ph idx="1"/>
          </p:nvPr>
        </p:nvSpPr>
        <p:spPr>
          <a:xfrm>
            <a:off x="1156022" y="1605987"/>
            <a:ext cx="9879956" cy="3646026"/>
          </a:xfrm>
        </p:spPr>
        <p:txBody>
          <a:bodyPr>
            <a:normAutofit/>
          </a:bodyPr>
          <a:lstStyle/>
          <a:p>
            <a:pPr marL="0" indent="0" algn="just">
              <a:buNone/>
            </a:pPr>
            <a:r>
              <a:rPr lang="it-IT" sz="1600" dirty="0">
                <a:latin typeface="Goudy Old Style" panose="02020502050305020303" pitchFamily="18" charset="0"/>
              </a:rPr>
              <a:t>Altra motivazione: ogni bene culturale ha un proprio valore storico e/o artistico che dovrebbe essere preservato nel tempo in modo tale che possa essere apprezzato anche dalle generazioni future. Chiaramente, ci sono enti/istituzioni/associazioni che si occupano di ciò, ma, insieme con esse, c’è bisogno del buon senso e dell’ “aiuto” di tutti i cittadini. Molto spesso, infatti, le persone non riescono a capire quanto preziosi siano i beni culturali del proprio paese e, nello specifico, della propria città. Purtroppo, un esempio di ciò siamo proprio noi napoletani; ovviamente non si parla di tutti, noi in primis diamo il massimo rispetto a ciò che offre la nostra città, ma molti, al contrario, non si curano di valorizzarla. Pensiamo, ad esempio, al centro storico, le cui vie sono riempite da spazzatura, graffiti, escrementi di animali e così via. Questo è un modo assolutamente per nulla dignitoso di trattare un luogo così meraviglio, ricco di cultura, che ha vissuto e può “raccontare” anni ed anni di storia. Sarebbe utile e necessario, dunque, sensibilizzare sull’argomento, in modo tale che le persone possano rendersi conto dell’attenzione che i beni culturali meritano di avere. </a:t>
            </a:r>
          </a:p>
        </p:txBody>
      </p:sp>
    </p:spTree>
    <p:extLst>
      <p:ext uri="{BB962C8B-B14F-4D97-AF65-F5344CB8AC3E}">
        <p14:creationId xmlns:p14="http://schemas.microsoft.com/office/powerpoint/2010/main" val="2133754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00C04237-153A-4A4F-A7E9-6926B66F84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8753896B-7A9C-3EE2-417C-E2459A87D790}"/>
              </a:ext>
            </a:extLst>
          </p:cNvPr>
          <p:cNvPicPr>
            <a:picLocks noChangeAspect="1"/>
          </p:cNvPicPr>
          <p:nvPr/>
        </p:nvPicPr>
        <p:blipFill rotWithShape="1">
          <a:blip r:embed="rId2"/>
          <a:srcRect t="23653" b="23754"/>
          <a:stretch/>
        </p:blipFill>
        <p:spPr>
          <a:xfrm>
            <a:off x="-8313" y="0"/>
            <a:ext cx="12191980" cy="6858001"/>
          </a:xfrm>
          <a:prstGeom prst="rect">
            <a:avLst/>
          </a:prstGeom>
        </p:spPr>
      </p:pic>
      <p:sp>
        <p:nvSpPr>
          <p:cNvPr id="16" name="Freeform: Shape 10">
            <a:extLst>
              <a:ext uri="{FF2B5EF4-FFF2-40B4-BE49-F238E27FC236}">
                <a16:creationId xmlns:a16="http://schemas.microsoft.com/office/drawing/2014/main" id="{D19975AA-D532-4570-9193-6482D3F22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flipV="1">
            <a:off x="2235450" y="-2235450"/>
            <a:ext cx="6858000" cy="11328901"/>
          </a:xfrm>
          <a:custGeom>
            <a:avLst/>
            <a:gdLst>
              <a:gd name="connsiteX0" fmla="*/ 0 w 6858000"/>
              <a:gd name="connsiteY0" fmla="*/ 2229335 h 11328901"/>
              <a:gd name="connsiteX1" fmla="*/ 0 w 6858000"/>
              <a:gd name="connsiteY1" fmla="*/ 0 h 11328901"/>
              <a:gd name="connsiteX2" fmla="*/ 6858000 w 6858000"/>
              <a:gd name="connsiteY2" fmla="*/ 6010593 h 11328901"/>
              <a:gd name="connsiteX3" fmla="*/ 6858000 w 6858000"/>
              <a:gd name="connsiteY3" fmla="*/ 6052915 h 11328901"/>
              <a:gd name="connsiteX4" fmla="*/ 6858000 w 6858000"/>
              <a:gd name="connsiteY4" fmla="*/ 6052915 h 11328901"/>
              <a:gd name="connsiteX5" fmla="*/ 6858000 w 6858000"/>
              <a:gd name="connsiteY5" fmla="*/ 9053844 h 11328901"/>
              <a:gd name="connsiteX6" fmla="*/ 6858000 w 6858000"/>
              <a:gd name="connsiteY6" fmla="*/ 11328901 h 11328901"/>
              <a:gd name="connsiteX7" fmla="*/ 1 w 6858000"/>
              <a:gd name="connsiteY7" fmla="*/ 11328901 h 11328901"/>
              <a:gd name="connsiteX8" fmla="*/ 1 w 6858000"/>
              <a:gd name="connsiteY8" fmla="*/ 9359065 h 11328901"/>
              <a:gd name="connsiteX9" fmla="*/ 0 w 6858000"/>
              <a:gd name="connsiteY9" fmla="*/ 9359065 h 11328901"/>
              <a:gd name="connsiteX10" fmla="*/ 0 w 6858000"/>
              <a:gd name="connsiteY10" fmla="*/ 6535740 h 11328901"/>
              <a:gd name="connsiteX11" fmla="*/ 1 w 6858000"/>
              <a:gd name="connsiteY11" fmla="*/ 6535740 h 11328901"/>
              <a:gd name="connsiteX12" fmla="*/ 1 w 6858000"/>
              <a:gd name="connsiteY12" fmla="*/ 2229336 h 11328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58000" h="11328901">
                <a:moveTo>
                  <a:pt x="0" y="2229335"/>
                </a:moveTo>
                <a:lnTo>
                  <a:pt x="0" y="0"/>
                </a:lnTo>
                <a:lnTo>
                  <a:pt x="6858000" y="6010593"/>
                </a:lnTo>
                <a:lnTo>
                  <a:pt x="6858000" y="6052915"/>
                </a:lnTo>
                <a:lnTo>
                  <a:pt x="6858000" y="6052915"/>
                </a:lnTo>
                <a:lnTo>
                  <a:pt x="6858000" y="9053844"/>
                </a:lnTo>
                <a:lnTo>
                  <a:pt x="6858000" y="11328901"/>
                </a:lnTo>
                <a:lnTo>
                  <a:pt x="1" y="11328901"/>
                </a:lnTo>
                <a:lnTo>
                  <a:pt x="1" y="9359065"/>
                </a:lnTo>
                <a:lnTo>
                  <a:pt x="0" y="9359065"/>
                </a:lnTo>
                <a:lnTo>
                  <a:pt x="0" y="6535740"/>
                </a:lnTo>
                <a:lnTo>
                  <a:pt x="1" y="6535740"/>
                </a:lnTo>
                <a:lnTo>
                  <a:pt x="1" y="2229336"/>
                </a:lnTo>
                <a:close/>
              </a:path>
            </a:pathLst>
          </a:custGeom>
          <a:solidFill>
            <a:srgbClr val="0000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2">
            <a:extLst>
              <a:ext uri="{FF2B5EF4-FFF2-40B4-BE49-F238E27FC236}">
                <a16:creationId xmlns:a16="http://schemas.microsoft.com/office/drawing/2014/main" id="{D7CA8974-7BA7-4828-89E2-6DAD7353B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23854" y="1544347"/>
            <a:ext cx="4676439" cy="5313651"/>
          </a:xfrm>
          <a:custGeom>
            <a:avLst/>
            <a:gdLst>
              <a:gd name="connsiteX0" fmla="*/ 6846874 w 6846874"/>
              <a:gd name="connsiteY0" fmla="*/ 3021586 h 3021586"/>
              <a:gd name="connsiteX1" fmla="*/ 0 w 6846874"/>
              <a:gd name="connsiteY1" fmla="*/ 3021585 h 3021586"/>
              <a:gd name="connsiteX2" fmla="*/ 3399286 w 6846874"/>
              <a:gd name="connsiteY2" fmla="*/ 0 h 3021586"/>
              <a:gd name="connsiteX0" fmla="*/ 6846874 w 6846874"/>
              <a:gd name="connsiteY0" fmla="*/ 3016405 h 3016405"/>
              <a:gd name="connsiteX1" fmla="*/ 0 w 6846874"/>
              <a:gd name="connsiteY1" fmla="*/ 3016404 h 3016405"/>
              <a:gd name="connsiteX2" fmla="*/ 3425190 w 6846874"/>
              <a:gd name="connsiteY2" fmla="*/ 0 h 3016405"/>
              <a:gd name="connsiteX3" fmla="*/ 6846874 w 6846874"/>
              <a:gd name="connsiteY3" fmla="*/ 3016405 h 3016405"/>
              <a:gd name="connsiteX0" fmla="*/ 6846874 w 6846874"/>
              <a:gd name="connsiteY0" fmla="*/ 3055286 h 3055286"/>
              <a:gd name="connsiteX1" fmla="*/ 0 w 6846874"/>
              <a:gd name="connsiteY1" fmla="*/ 3055285 h 3055286"/>
              <a:gd name="connsiteX2" fmla="*/ 3425190 w 6846874"/>
              <a:gd name="connsiteY2" fmla="*/ 0 h 3055286"/>
              <a:gd name="connsiteX3" fmla="*/ 6846874 w 6846874"/>
              <a:gd name="connsiteY3" fmla="*/ 3055286 h 3055286"/>
              <a:gd name="connsiteX0" fmla="*/ 6846874 w 6846874"/>
              <a:gd name="connsiteY0" fmla="*/ 5422604 h 5422604"/>
              <a:gd name="connsiteX1" fmla="*/ 0 w 6846874"/>
              <a:gd name="connsiteY1" fmla="*/ 5422603 h 5422604"/>
              <a:gd name="connsiteX2" fmla="*/ 6839561 w 6846874"/>
              <a:gd name="connsiteY2" fmla="*/ 0 h 5422604"/>
              <a:gd name="connsiteX3" fmla="*/ 6846874 w 6846874"/>
              <a:gd name="connsiteY3" fmla="*/ 5422604 h 5422604"/>
            </a:gdLst>
            <a:ahLst/>
            <a:cxnLst>
              <a:cxn ang="0">
                <a:pos x="connsiteX0" y="connsiteY0"/>
              </a:cxn>
              <a:cxn ang="0">
                <a:pos x="connsiteX1" y="connsiteY1"/>
              </a:cxn>
              <a:cxn ang="0">
                <a:pos x="connsiteX2" y="connsiteY2"/>
              </a:cxn>
              <a:cxn ang="0">
                <a:pos x="connsiteX3" y="connsiteY3"/>
              </a:cxn>
            </a:cxnLst>
            <a:rect l="l" t="t" r="r" b="b"/>
            <a:pathLst>
              <a:path w="6846874" h="5422604">
                <a:moveTo>
                  <a:pt x="6846874" y="5422604"/>
                </a:moveTo>
                <a:lnTo>
                  <a:pt x="0" y="5422603"/>
                </a:lnTo>
                <a:lnTo>
                  <a:pt x="6839561" y="0"/>
                </a:lnTo>
                <a:cubicBezTo>
                  <a:pt x="6841999" y="1807535"/>
                  <a:pt x="6844436" y="3615069"/>
                  <a:pt x="6846874" y="5422604"/>
                </a:cubicBezTo>
                <a:close/>
              </a:path>
            </a:pathLst>
          </a:custGeom>
          <a:solidFill>
            <a:schemeClr val="bg2">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olo 1">
            <a:extLst>
              <a:ext uri="{FF2B5EF4-FFF2-40B4-BE49-F238E27FC236}">
                <a16:creationId xmlns:a16="http://schemas.microsoft.com/office/drawing/2014/main" id="{B9343F09-EA32-8AA7-02D1-15E7E2A42A2F}"/>
              </a:ext>
            </a:extLst>
          </p:cNvPr>
          <p:cNvSpPr>
            <a:spLocks noGrp="1"/>
          </p:cNvSpPr>
          <p:nvPr>
            <p:ph type="ctrTitle"/>
          </p:nvPr>
        </p:nvSpPr>
        <p:spPr>
          <a:xfrm>
            <a:off x="4847166" y="2627936"/>
            <a:ext cx="8267217" cy="4895608"/>
          </a:xfrm>
        </p:spPr>
        <p:txBody>
          <a:bodyPr>
            <a:normAutofit/>
          </a:bodyPr>
          <a:lstStyle/>
          <a:p>
            <a:r>
              <a:rPr lang="it-IT" sz="6000" b="1" dirty="0">
                <a:solidFill>
                  <a:srgbClr val="FFFFFF"/>
                </a:solidFill>
                <a:latin typeface="Goudy Old Style" panose="02020502050305020303" pitchFamily="18" charset="0"/>
              </a:rPr>
              <a:t>FINE</a:t>
            </a:r>
            <a:br>
              <a:rPr lang="it-IT" dirty="0">
                <a:solidFill>
                  <a:srgbClr val="FFFFFF"/>
                </a:solidFill>
              </a:rPr>
            </a:br>
            <a:endParaRPr lang="it-IT" dirty="0">
              <a:solidFill>
                <a:srgbClr val="FFFFFF"/>
              </a:solidFill>
            </a:endParaRPr>
          </a:p>
        </p:txBody>
      </p:sp>
      <p:sp>
        <p:nvSpPr>
          <p:cNvPr id="3" name="Sottotitolo 2">
            <a:extLst>
              <a:ext uri="{FF2B5EF4-FFF2-40B4-BE49-F238E27FC236}">
                <a16:creationId xmlns:a16="http://schemas.microsoft.com/office/drawing/2014/main" id="{A12299D9-6831-9250-3BDF-B48940530954}"/>
              </a:ext>
            </a:extLst>
          </p:cNvPr>
          <p:cNvSpPr>
            <a:spLocks noGrp="1"/>
          </p:cNvSpPr>
          <p:nvPr>
            <p:ph type="subTitle" idx="1"/>
          </p:nvPr>
        </p:nvSpPr>
        <p:spPr>
          <a:xfrm>
            <a:off x="170727" y="5475643"/>
            <a:ext cx="5095754" cy="1382358"/>
          </a:xfrm>
        </p:spPr>
        <p:txBody>
          <a:bodyPr anchor="b">
            <a:normAutofit/>
          </a:bodyPr>
          <a:lstStyle/>
          <a:p>
            <a:pPr algn="just"/>
            <a:r>
              <a:rPr lang="it-IT" dirty="0">
                <a:solidFill>
                  <a:srgbClr val="FFFFFF"/>
                </a:solidFill>
                <a:latin typeface="Goudy Old Style" panose="02020502050305020303" pitchFamily="18" charset="0"/>
              </a:rPr>
              <a:t>Realizzato da: Ambrosino Giuseppe, Di Matteo Luigi,  Pelella Alessandro, Pelella Anna Chiara, Saviano Giovanna Pia ♡♡♡♡</a:t>
            </a:r>
          </a:p>
          <a:p>
            <a:endParaRPr lang="it-IT" dirty="0">
              <a:solidFill>
                <a:srgbClr val="FFFFFF"/>
              </a:solidFill>
            </a:endParaRPr>
          </a:p>
        </p:txBody>
      </p:sp>
    </p:spTree>
    <p:extLst>
      <p:ext uri="{BB962C8B-B14F-4D97-AF65-F5344CB8AC3E}">
        <p14:creationId xmlns:p14="http://schemas.microsoft.com/office/powerpoint/2010/main" val="2657027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CCE012-6566-AE11-4F1B-254C1A41F181}"/>
              </a:ext>
            </a:extLst>
          </p:cNvPr>
          <p:cNvSpPr>
            <a:spLocks noGrp="1"/>
          </p:cNvSpPr>
          <p:nvPr>
            <p:ph type="title"/>
          </p:nvPr>
        </p:nvSpPr>
        <p:spPr>
          <a:xfrm>
            <a:off x="1143000" y="93306"/>
            <a:ext cx="9905999" cy="1360898"/>
          </a:xfrm>
        </p:spPr>
        <p:txBody>
          <a:bodyPr/>
          <a:lstStyle/>
          <a:p>
            <a:r>
              <a:rPr lang="it-IT" b="1" dirty="0">
                <a:latin typeface="Goudy Old Style" panose="02020502050305020303" pitchFamily="18" charset="0"/>
              </a:rPr>
              <a:t>COS’E’ IL PATRIMONIO CULTURALE E…</a:t>
            </a:r>
          </a:p>
        </p:txBody>
      </p:sp>
      <p:sp>
        <p:nvSpPr>
          <p:cNvPr id="3" name="Segnaposto contenuto 2">
            <a:extLst>
              <a:ext uri="{FF2B5EF4-FFF2-40B4-BE49-F238E27FC236}">
                <a16:creationId xmlns:a16="http://schemas.microsoft.com/office/drawing/2014/main" id="{43F5339F-E064-18F1-B8BE-8DC3D13CE0AD}"/>
              </a:ext>
            </a:extLst>
          </p:cNvPr>
          <p:cNvSpPr>
            <a:spLocks noGrp="1"/>
          </p:cNvSpPr>
          <p:nvPr>
            <p:ph idx="1"/>
          </p:nvPr>
        </p:nvSpPr>
        <p:spPr>
          <a:xfrm>
            <a:off x="1143000" y="1814177"/>
            <a:ext cx="9905999" cy="1614823"/>
          </a:xfrm>
        </p:spPr>
        <p:txBody>
          <a:bodyPr/>
          <a:lstStyle/>
          <a:p>
            <a:pPr marL="0" indent="0" algn="just">
              <a:buNone/>
            </a:pPr>
            <a:r>
              <a:rPr lang="it-IT" sz="1600" dirty="0">
                <a:latin typeface="Goudy Old Style" panose="02020502050305020303" pitchFamily="18" charset="0"/>
              </a:rPr>
              <a:t>Un patrimonio culturale è l’insieme di beni materiali e immateriali, di natura artificiale o naturale. Esso comprende opere d’arte, monumenti, tradizioni e paesaggi e dona un’identità ben precisa a noi cittadini che lo abbiamo ereditato.</a:t>
            </a:r>
          </a:p>
          <a:p>
            <a:pPr marL="0" indent="0" algn="just">
              <a:buNone/>
            </a:pPr>
            <a:r>
              <a:rPr lang="it-IT" sz="1600" dirty="0">
                <a:latin typeface="Goudy Old Style" panose="02020502050305020303" pitchFamily="18" charset="0"/>
              </a:rPr>
              <a:t>Il termine «patrimonio» fa capire quello che è il valore economico legato a ciò che lo compone, dal momento che si tratta di elementi ricchi di storia, arte.  </a:t>
            </a:r>
          </a:p>
          <a:p>
            <a:endParaRPr lang="it-IT" dirty="0"/>
          </a:p>
        </p:txBody>
      </p:sp>
      <p:sp>
        <p:nvSpPr>
          <p:cNvPr id="5" name="CasellaDiTesto 4">
            <a:extLst>
              <a:ext uri="{FF2B5EF4-FFF2-40B4-BE49-F238E27FC236}">
                <a16:creationId xmlns:a16="http://schemas.microsoft.com/office/drawing/2014/main" id="{0ABCBE0D-1404-8864-CAFA-49CA48089929}"/>
              </a:ext>
            </a:extLst>
          </p:cNvPr>
          <p:cNvSpPr txBox="1"/>
          <p:nvPr/>
        </p:nvSpPr>
        <p:spPr>
          <a:xfrm>
            <a:off x="1143001" y="3788973"/>
            <a:ext cx="9905998" cy="707886"/>
          </a:xfrm>
          <a:prstGeom prst="rect">
            <a:avLst/>
          </a:prstGeom>
          <a:noFill/>
        </p:spPr>
        <p:txBody>
          <a:bodyPr wrap="square" rtlCol="0">
            <a:spAutoFit/>
          </a:bodyPr>
          <a:lstStyle/>
          <a:p>
            <a:r>
              <a:rPr lang="it-IT" sz="4000" b="1" dirty="0">
                <a:latin typeface="Goudy Old Style" panose="02020502050305020303" pitchFamily="18" charset="0"/>
              </a:rPr>
              <a:t>…COME TUTELARLO</a:t>
            </a:r>
          </a:p>
        </p:txBody>
      </p:sp>
      <p:sp>
        <p:nvSpPr>
          <p:cNvPr id="6" name="CasellaDiTesto 5">
            <a:extLst>
              <a:ext uri="{FF2B5EF4-FFF2-40B4-BE49-F238E27FC236}">
                <a16:creationId xmlns:a16="http://schemas.microsoft.com/office/drawing/2014/main" id="{8809E7D9-93CF-6BBD-870F-CD3168410B0D}"/>
              </a:ext>
            </a:extLst>
          </p:cNvPr>
          <p:cNvSpPr txBox="1"/>
          <p:nvPr/>
        </p:nvSpPr>
        <p:spPr>
          <a:xfrm>
            <a:off x="1143000" y="5169160"/>
            <a:ext cx="9905999" cy="584775"/>
          </a:xfrm>
          <a:prstGeom prst="rect">
            <a:avLst/>
          </a:prstGeom>
          <a:noFill/>
        </p:spPr>
        <p:txBody>
          <a:bodyPr wrap="square" rtlCol="0">
            <a:spAutoFit/>
          </a:bodyPr>
          <a:lstStyle/>
          <a:p>
            <a:pPr algn="just"/>
            <a:r>
              <a:rPr lang="it-IT" sz="1600" dirty="0">
                <a:latin typeface="Goudy Old Style" panose="02020502050305020303" pitchFamily="18" charset="0"/>
              </a:rPr>
              <a:t>I gesti che possiamo compiere affinché un patrimonio culturale venga tutelato sono molteplici e possono essere diretti ed indiretti.</a:t>
            </a:r>
          </a:p>
        </p:txBody>
      </p:sp>
    </p:spTree>
    <p:extLst>
      <p:ext uri="{BB962C8B-B14F-4D97-AF65-F5344CB8AC3E}">
        <p14:creationId xmlns:p14="http://schemas.microsoft.com/office/powerpoint/2010/main" val="395137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D3B97D3-3894-4963-90C5-4EAA66131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descr="Immagine che contiene persona, interni, parete&#10;&#10;Descrizione generata automaticamente">
            <a:extLst>
              <a:ext uri="{FF2B5EF4-FFF2-40B4-BE49-F238E27FC236}">
                <a16:creationId xmlns:a16="http://schemas.microsoft.com/office/drawing/2014/main" id="{E1D244C9-58AF-5B19-3AF9-BDAA22ACED59}"/>
              </a:ext>
            </a:extLst>
          </p:cNvPr>
          <p:cNvPicPr>
            <a:picLocks noChangeAspect="1"/>
          </p:cNvPicPr>
          <p:nvPr/>
        </p:nvPicPr>
        <p:blipFill rotWithShape="1">
          <a:blip r:embed="rId2"/>
          <a:srcRect r="2816"/>
          <a:stretch/>
        </p:blipFill>
        <p:spPr>
          <a:xfrm>
            <a:off x="337770" y="1433880"/>
            <a:ext cx="4857159" cy="3660962"/>
          </a:xfrm>
          <a:prstGeom prst="rect">
            <a:avLst/>
          </a:prstGeom>
        </p:spPr>
      </p:pic>
      <p:sp>
        <p:nvSpPr>
          <p:cNvPr id="3" name="Segnaposto contenuto 2">
            <a:extLst>
              <a:ext uri="{FF2B5EF4-FFF2-40B4-BE49-F238E27FC236}">
                <a16:creationId xmlns:a16="http://schemas.microsoft.com/office/drawing/2014/main" id="{3DBC496D-2D96-80F7-3B0A-232CCCBAC611}"/>
              </a:ext>
            </a:extLst>
          </p:cNvPr>
          <p:cNvSpPr>
            <a:spLocks noGrp="1"/>
          </p:cNvSpPr>
          <p:nvPr>
            <p:ph idx="1"/>
          </p:nvPr>
        </p:nvSpPr>
        <p:spPr>
          <a:xfrm>
            <a:off x="5532699" y="1551008"/>
            <a:ext cx="6169306" cy="4874454"/>
          </a:xfrm>
        </p:spPr>
        <p:txBody>
          <a:bodyPr>
            <a:normAutofit/>
          </a:bodyPr>
          <a:lstStyle/>
          <a:p>
            <a:pPr marL="0" indent="0" algn="just">
              <a:lnSpc>
                <a:spcPct val="110000"/>
              </a:lnSpc>
              <a:buNone/>
            </a:pPr>
            <a:r>
              <a:rPr lang="it-IT" sz="1600" dirty="0">
                <a:latin typeface="Goudy Old Style" panose="02020502050305020303" pitchFamily="18" charset="0"/>
              </a:rPr>
              <a:t>Abbiamo, dunque:</a:t>
            </a:r>
          </a:p>
          <a:p>
            <a:pPr algn="just">
              <a:lnSpc>
                <a:spcPct val="110000"/>
              </a:lnSpc>
            </a:pPr>
            <a:r>
              <a:rPr lang="it-IT" sz="1600" dirty="0">
                <a:latin typeface="Goudy Old Style" panose="02020502050305020303" pitchFamily="18" charset="0"/>
              </a:rPr>
              <a:t>Gli interventi diretti sono tutte quelle operazioni svolte direttamente sul bene culturale e comprendono il controllo e la </a:t>
            </a:r>
            <a:r>
              <a:rPr lang="it-IT" sz="1600" dirty="0" err="1">
                <a:latin typeface="Goudy Old Style" panose="02020502050305020303" pitchFamily="18" charset="0"/>
              </a:rPr>
              <a:t>monitorazione</a:t>
            </a:r>
            <a:r>
              <a:rPr lang="it-IT" sz="1600" dirty="0">
                <a:latin typeface="Goudy Old Style" panose="02020502050305020303" pitchFamily="18" charset="0"/>
              </a:rPr>
              <a:t> del bene, la sua manutenzione e il suo restauro. Quest’ultimo è sicuramente il metodo di tutela e conservazione migliore di un bene, poiché permette di mantenere invariata, in maniera pressoché perfetta, la sua bellezza.</a:t>
            </a:r>
          </a:p>
          <a:p>
            <a:pPr algn="just">
              <a:lnSpc>
                <a:spcPct val="110000"/>
              </a:lnSpc>
            </a:pPr>
            <a:r>
              <a:rPr lang="it-IT" sz="1600" dirty="0">
                <a:latin typeface="Goudy Old Style" panose="02020502050305020303" pitchFamily="18" charset="0"/>
              </a:rPr>
              <a:t>Gli interventi diretti invece non agiscono direttamente sul bene, ma sono delle azioni che si rivolgono indirettamente ad esso e sono ad esempio gli interventi di informazione e sensibilizzazione dell’opinione pubblica riguardo il patrimonio cambiando l’opinione e l’immagine dei cittadini riguardo ad esso o rivalutarne il valore economico e sociale.</a:t>
            </a:r>
          </a:p>
          <a:p>
            <a:pPr>
              <a:lnSpc>
                <a:spcPct val="110000"/>
              </a:lnSpc>
            </a:pPr>
            <a:endParaRPr lang="it-IT" sz="1600" dirty="0"/>
          </a:p>
        </p:txBody>
      </p:sp>
    </p:spTree>
    <p:extLst>
      <p:ext uri="{BB962C8B-B14F-4D97-AF65-F5344CB8AC3E}">
        <p14:creationId xmlns:p14="http://schemas.microsoft.com/office/powerpoint/2010/main" val="33498857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4C1F4D-44EF-55D4-4B78-0DA2A7533D52}"/>
              </a:ext>
            </a:extLst>
          </p:cNvPr>
          <p:cNvSpPr>
            <a:spLocks noGrp="1"/>
          </p:cNvSpPr>
          <p:nvPr>
            <p:ph type="title"/>
          </p:nvPr>
        </p:nvSpPr>
        <p:spPr>
          <a:xfrm>
            <a:off x="1143000" y="191801"/>
            <a:ext cx="9905999" cy="1360898"/>
          </a:xfrm>
        </p:spPr>
        <p:txBody>
          <a:bodyPr/>
          <a:lstStyle/>
          <a:p>
            <a:r>
              <a:rPr lang="it-IT" b="1" dirty="0">
                <a:latin typeface="Goudy Old Style" panose="02020502050305020303" pitchFamily="18" charset="0"/>
              </a:rPr>
              <a:t>COSA SONO I BENI CULTURALI</a:t>
            </a:r>
          </a:p>
        </p:txBody>
      </p:sp>
      <p:sp>
        <p:nvSpPr>
          <p:cNvPr id="3" name="Segnaposto contenuto 2">
            <a:extLst>
              <a:ext uri="{FF2B5EF4-FFF2-40B4-BE49-F238E27FC236}">
                <a16:creationId xmlns:a16="http://schemas.microsoft.com/office/drawing/2014/main" id="{DF717E67-135D-7DD7-30B3-45FE680316F5}"/>
              </a:ext>
            </a:extLst>
          </p:cNvPr>
          <p:cNvSpPr>
            <a:spLocks noGrp="1"/>
          </p:cNvSpPr>
          <p:nvPr>
            <p:ph idx="1"/>
          </p:nvPr>
        </p:nvSpPr>
        <p:spPr>
          <a:xfrm>
            <a:off x="961053" y="1823287"/>
            <a:ext cx="10087946" cy="4652158"/>
          </a:xfrm>
        </p:spPr>
        <p:txBody>
          <a:bodyPr>
            <a:normAutofit/>
          </a:bodyPr>
          <a:lstStyle/>
          <a:p>
            <a:pPr marL="0" indent="0" algn="just">
              <a:buNone/>
            </a:pPr>
            <a:r>
              <a:rPr lang="it-IT" sz="1600" dirty="0">
                <a:latin typeface="Goudy Old Style" panose="02020502050305020303" pitchFamily="18" charset="0"/>
              </a:rPr>
              <a:t>I beni culturali e i beni paesaggistici costituiscono il patrimonio culturale.</a:t>
            </a:r>
          </a:p>
          <a:p>
            <a:pPr algn="just"/>
            <a:r>
              <a:rPr lang="it-IT" sz="1600" dirty="0">
                <a:latin typeface="Goudy Old Style" panose="02020502050305020303" pitchFamily="18" charset="0"/>
              </a:rPr>
              <a:t>I beni culturali sono, con una prima sostanziale definizione, tutte quelle cose mobili e immobili  che presentano, secondo criteri dati dalla normativa sui beni culturali, un interesse artistico, storico, archeologico, archivistico, bibliografico, etnoantropologico, nonché un interesse quali testimonianze aventi valore di civiltà.</a:t>
            </a:r>
          </a:p>
          <a:p>
            <a:pPr algn="just"/>
            <a:r>
              <a:rPr lang="it-IT" sz="1600" dirty="0">
                <a:latin typeface="Goudy Old Style" panose="02020502050305020303" pitchFamily="18" charset="0"/>
              </a:rPr>
              <a:t>I beni paesaggistici sono, sostanzialmente, delle porzioni di territorio più o meno estese – da singole strade o piazze fino a quartieri o interi paesi e località – che presentano, secondo criteri dati dalla normativa sui beni culturali, un interesse quali espressione dei valori storici, culturali, naturali, morfologici ed estetici di una determinata area geografica.</a:t>
            </a:r>
          </a:p>
          <a:p>
            <a:pPr marL="0" indent="0" algn="just">
              <a:buNone/>
            </a:pPr>
            <a:r>
              <a:rPr lang="it-IT" sz="1600" dirty="0">
                <a:latin typeface="Goudy Old Style" panose="02020502050305020303" pitchFamily="18" charset="0"/>
              </a:rPr>
              <a:t>Come ben si può subito intuire, queste definizioni sono particolarmente inclusive e richiamano dentro le categorie di beni culturali e paesaggistici moltissime tipologie di oggetti – dai più minuti alle abitazioni, fino a porzioni di territorio – che appartengono a mondi vastissimi: l’arte, l’archeologia, l’archivistica, la biblioteconomia, la storiografia, le scienze demo-</a:t>
            </a:r>
            <a:r>
              <a:rPr lang="it-IT" sz="1600" dirty="0" err="1">
                <a:latin typeface="Goudy Old Style" panose="02020502050305020303" pitchFamily="18" charset="0"/>
              </a:rPr>
              <a:t>etno</a:t>
            </a:r>
            <a:r>
              <a:rPr lang="it-IT" sz="1600" dirty="0">
                <a:latin typeface="Goudy Old Style" panose="02020502050305020303" pitchFamily="18" charset="0"/>
              </a:rPr>
              <a:t>-antropologiche. Inoltre si ampia il raggio di inclusione a tutti gli oggetti che abbiano un interesse in quanto siano testimonianze di civiltà.</a:t>
            </a:r>
          </a:p>
          <a:p>
            <a:endParaRPr lang="it-IT" sz="1600" dirty="0"/>
          </a:p>
        </p:txBody>
      </p:sp>
    </p:spTree>
    <p:extLst>
      <p:ext uri="{BB962C8B-B14F-4D97-AF65-F5344CB8AC3E}">
        <p14:creationId xmlns:p14="http://schemas.microsoft.com/office/powerpoint/2010/main" val="32633104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E513037-A744-FC7E-8078-0C87EDC26C7D}"/>
              </a:ext>
            </a:extLst>
          </p:cNvPr>
          <p:cNvPicPr>
            <a:picLocks noChangeAspect="1"/>
          </p:cNvPicPr>
          <p:nvPr/>
        </p:nvPicPr>
        <p:blipFill>
          <a:blip r:embed="rId2">
            <a:alphaModFix amt="18000"/>
          </a:blip>
          <a:stretch>
            <a:fillRect/>
          </a:stretch>
        </p:blipFill>
        <p:spPr>
          <a:xfrm>
            <a:off x="0" y="0"/>
            <a:ext cx="12192000" cy="6858000"/>
          </a:xfrm>
          <a:prstGeom prst="rect">
            <a:avLst/>
          </a:prstGeom>
        </p:spPr>
      </p:pic>
      <p:sp>
        <p:nvSpPr>
          <p:cNvPr id="3" name="Segnaposto contenuto 2">
            <a:extLst>
              <a:ext uri="{FF2B5EF4-FFF2-40B4-BE49-F238E27FC236}">
                <a16:creationId xmlns:a16="http://schemas.microsoft.com/office/drawing/2014/main" id="{61F281D5-722F-B8C7-D4F5-BA0F4DEDF622}"/>
              </a:ext>
            </a:extLst>
          </p:cNvPr>
          <p:cNvSpPr>
            <a:spLocks noGrp="1"/>
          </p:cNvSpPr>
          <p:nvPr>
            <p:ph idx="1"/>
          </p:nvPr>
        </p:nvSpPr>
        <p:spPr>
          <a:xfrm>
            <a:off x="898072" y="717358"/>
            <a:ext cx="10395856" cy="5423283"/>
          </a:xfrm>
        </p:spPr>
        <p:txBody>
          <a:bodyPr>
            <a:normAutofit/>
          </a:bodyPr>
          <a:lstStyle/>
          <a:p>
            <a:pPr marL="0" indent="0" algn="just">
              <a:buNone/>
            </a:pPr>
            <a:r>
              <a:rPr lang="it-IT" sz="1600" dirty="0">
                <a:latin typeface="Goudy Old Style" panose="02020502050305020303" pitchFamily="18" charset="0"/>
              </a:rPr>
              <a:t>E’ bene chiarire subito che tutti questi svariati oggetti e porzioni di territorio, però, per essere beni culturali e beni paesaggistici riconosciuti e tutelati dalla legge sui beni culturali, devono essere dichiarati tali con un apposito atto di notifica della dichiarazione di interesse culturale storico-artistico.</a:t>
            </a:r>
          </a:p>
          <a:p>
            <a:pPr marL="0" indent="0" algn="just">
              <a:buNone/>
            </a:pPr>
            <a:r>
              <a:rPr lang="it-IT" sz="1600" dirty="0">
                <a:latin typeface="Goudy Old Style" panose="02020502050305020303" pitchFamily="18" charset="0"/>
              </a:rPr>
              <a:t>Questa notifica avviene attraverso un procedimento, attuato dalle Soprintendenze, che prima verifica l’esistenza dell’interesse culturale e poi, nel caso sia presente, la dichiara iscrivendo l’oggetto nel catalogo generale dei beni culturali italiani e notificando questo riconoscimento di status di bene culturale raggiunto dall’oggetto al suo proprietario (o al possessore o detentore a qualsiasi titolo).</a:t>
            </a:r>
          </a:p>
          <a:p>
            <a:pPr marL="0" indent="0" algn="just">
              <a:buNone/>
            </a:pPr>
            <a:r>
              <a:rPr lang="it-IT" sz="1600" dirty="0">
                <a:latin typeface="Goudy Old Style" panose="02020502050305020303" pitchFamily="18" charset="0"/>
              </a:rPr>
              <a:t>La legge sui beni culturali individua anche queste categorie di oggetti che sono sempre dichiarati beni culturali, anche senza l’atto di notifica:</a:t>
            </a:r>
          </a:p>
          <a:p>
            <a:pPr algn="just"/>
            <a:r>
              <a:rPr lang="it-IT" sz="1600" dirty="0">
                <a:latin typeface="Goudy Old Style" panose="02020502050305020303" pitchFamily="18" charset="0"/>
              </a:rPr>
              <a:t> le raccolte di musei, pinacoteche, gallerie e altri luoghi espositivi dello Stato, delle regioni, degli altri enti pubblici territoriali, nonché di ogni altro ente ed istituto pubblico;</a:t>
            </a:r>
          </a:p>
          <a:p>
            <a:pPr algn="just"/>
            <a:r>
              <a:rPr lang="it-IT" sz="1600" dirty="0">
                <a:latin typeface="Goudy Old Style" panose="02020502050305020303" pitchFamily="18" charset="0"/>
              </a:rPr>
              <a:t>gli archivi e i singoli documenti dello Stato, delle regioni, degli altri enti pubblici territoriali, nonché di ogni altro ente ed istituto pubblico;</a:t>
            </a:r>
          </a:p>
          <a:p>
            <a:pPr algn="just"/>
            <a:r>
              <a:rPr lang="it-IT" sz="1600" dirty="0">
                <a:latin typeface="Goudy Old Style" panose="02020502050305020303" pitchFamily="18" charset="0"/>
              </a:rPr>
              <a:t> le raccolte librarie delle biblioteche dello Stato, delle regioni, degli altri enti pubblici territoriali, nonché di ogni altro ente e istituto pubblico.</a:t>
            </a:r>
          </a:p>
          <a:p>
            <a:endParaRPr lang="it-IT" sz="1600" dirty="0">
              <a:latin typeface="Goudy Old Style" panose="02020502050305020303" pitchFamily="18" charset="0"/>
            </a:endParaRPr>
          </a:p>
        </p:txBody>
      </p:sp>
    </p:spTree>
    <p:extLst>
      <p:ext uri="{BB962C8B-B14F-4D97-AF65-F5344CB8AC3E}">
        <p14:creationId xmlns:p14="http://schemas.microsoft.com/office/powerpoint/2010/main" val="3911326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CC10FC-6518-423B-A972-3E4F7A4A8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8FC12C0-26A5-495A-9358-36220BD53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255" y="0"/>
            <a:ext cx="6873692" cy="6858000"/>
          </a:xfrm>
          <a:custGeom>
            <a:avLst/>
            <a:gdLst>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0 w 12192000"/>
              <a:gd name="connsiteY6" fmla="*/ 0 h 6858000"/>
              <a:gd name="connsiteX7" fmla="*/ 6700 w 12192000"/>
              <a:gd name="connsiteY7" fmla="*/ 0 h 6858000"/>
              <a:gd name="connsiteX8" fmla="*/ 6700 w 12192000"/>
              <a:gd name="connsiteY8" fmla="*/ 6858000 h 6858000"/>
              <a:gd name="connsiteX9" fmla="*/ 0 w 12192000"/>
              <a:gd name="connsiteY9" fmla="*/ 6858000 h 6858000"/>
              <a:gd name="connsiteX0" fmla="*/ 11328900 w 12192000"/>
              <a:gd name="connsiteY0" fmla="*/ 0 h 6858000"/>
              <a:gd name="connsiteX1" fmla="*/ 12192000 w 12192000"/>
              <a:gd name="connsiteY1" fmla="*/ 0 h 6858000"/>
              <a:gd name="connsiteX2" fmla="*/ 12192000 w 12192000"/>
              <a:gd name="connsiteY2" fmla="*/ 6858000 h 6858000"/>
              <a:gd name="connsiteX3" fmla="*/ 5318308 w 12192000"/>
              <a:gd name="connsiteY3" fmla="*/ 6858000 h 6858000"/>
              <a:gd name="connsiteX4" fmla="*/ 11328897 w 12192000"/>
              <a:gd name="connsiteY4" fmla="*/ 4 h 6858000"/>
              <a:gd name="connsiteX5" fmla="*/ 11328898 w 12192000"/>
              <a:gd name="connsiteY5" fmla="*/ 2 h 6858000"/>
              <a:gd name="connsiteX6" fmla="*/ 11328900 w 12192000"/>
              <a:gd name="connsiteY6" fmla="*/ 0 h 6858000"/>
              <a:gd name="connsiteX7" fmla="*/ 0 w 12192000"/>
              <a:gd name="connsiteY7" fmla="*/ 6858000 h 6858000"/>
              <a:gd name="connsiteX8" fmla="*/ 6700 w 12192000"/>
              <a:gd name="connsiteY8" fmla="*/ 0 h 6858000"/>
              <a:gd name="connsiteX9" fmla="*/ 6700 w 12192000"/>
              <a:gd name="connsiteY9" fmla="*/ 6858000 h 6858000"/>
              <a:gd name="connsiteX10" fmla="*/ 0 w 12192000"/>
              <a:gd name="connsiteY10" fmla="*/ 6858000 h 6858000"/>
              <a:gd name="connsiteX0" fmla="*/ 11322200 w 12185300"/>
              <a:gd name="connsiteY0" fmla="*/ 0 h 6858000"/>
              <a:gd name="connsiteX1" fmla="*/ 12185300 w 12185300"/>
              <a:gd name="connsiteY1" fmla="*/ 0 h 6858000"/>
              <a:gd name="connsiteX2" fmla="*/ 12185300 w 12185300"/>
              <a:gd name="connsiteY2" fmla="*/ 6858000 h 6858000"/>
              <a:gd name="connsiteX3" fmla="*/ 5311608 w 12185300"/>
              <a:gd name="connsiteY3" fmla="*/ 6858000 h 6858000"/>
              <a:gd name="connsiteX4" fmla="*/ 11322197 w 12185300"/>
              <a:gd name="connsiteY4" fmla="*/ 4 h 6858000"/>
              <a:gd name="connsiteX5" fmla="*/ 11322198 w 12185300"/>
              <a:gd name="connsiteY5" fmla="*/ 2 h 6858000"/>
              <a:gd name="connsiteX6" fmla="*/ 11322200 w 12185300"/>
              <a:gd name="connsiteY6" fmla="*/ 0 h 6858000"/>
              <a:gd name="connsiteX7" fmla="*/ 0 w 12185300"/>
              <a:gd name="connsiteY7" fmla="*/ 6858000 h 6858000"/>
              <a:gd name="connsiteX8" fmla="*/ 0 w 12185300"/>
              <a:gd name="connsiteY8" fmla="*/ 0 h 6858000"/>
              <a:gd name="connsiteX9" fmla="*/ 0 w 12185300"/>
              <a:gd name="connsiteY9" fmla="*/ 6858000 h 6858000"/>
              <a:gd name="connsiteX0" fmla="*/ 6010592 w 6873692"/>
              <a:gd name="connsiteY0" fmla="*/ 0 h 6858000"/>
              <a:gd name="connsiteX1" fmla="*/ 6873692 w 6873692"/>
              <a:gd name="connsiteY1" fmla="*/ 0 h 6858000"/>
              <a:gd name="connsiteX2" fmla="*/ 6873692 w 6873692"/>
              <a:gd name="connsiteY2" fmla="*/ 6858000 h 6858000"/>
              <a:gd name="connsiteX3" fmla="*/ 0 w 6873692"/>
              <a:gd name="connsiteY3" fmla="*/ 6858000 h 6858000"/>
              <a:gd name="connsiteX4" fmla="*/ 6010589 w 6873692"/>
              <a:gd name="connsiteY4" fmla="*/ 4 h 6858000"/>
              <a:gd name="connsiteX5" fmla="*/ 6010590 w 6873692"/>
              <a:gd name="connsiteY5" fmla="*/ 2 h 6858000"/>
              <a:gd name="connsiteX6" fmla="*/ 6010592 w 6873692"/>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73692" h="6858000">
                <a:moveTo>
                  <a:pt x="6010592" y="0"/>
                </a:moveTo>
                <a:lnTo>
                  <a:pt x="6873692" y="0"/>
                </a:lnTo>
                <a:lnTo>
                  <a:pt x="6873692" y="6858000"/>
                </a:lnTo>
                <a:lnTo>
                  <a:pt x="0" y="6858000"/>
                </a:lnTo>
                <a:lnTo>
                  <a:pt x="6010589" y="4"/>
                </a:lnTo>
                <a:cubicBezTo>
                  <a:pt x="6010589" y="3"/>
                  <a:pt x="6010590" y="3"/>
                  <a:pt x="6010590" y="2"/>
                </a:cubicBezTo>
                <a:lnTo>
                  <a:pt x="6010592" y="0"/>
                </a:lnTo>
                <a:close/>
              </a:path>
            </a:pathLst>
          </a:custGeom>
          <a:solidFill>
            <a:srgbClr val="000000">
              <a:alpha val="6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a:extLst>
              <a:ext uri="{FF2B5EF4-FFF2-40B4-BE49-F238E27FC236}">
                <a16:creationId xmlns:a16="http://schemas.microsoft.com/office/drawing/2014/main" id="{5DC0F66A-FFBA-C05A-C823-54828FDEA46B}"/>
              </a:ext>
            </a:extLst>
          </p:cNvPr>
          <p:cNvPicPr>
            <a:picLocks noChangeAspect="1"/>
          </p:cNvPicPr>
          <p:nvPr/>
        </p:nvPicPr>
        <p:blipFill rotWithShape="1">
          <a:blip r:embed="rId2">
            <a:alphaModFix amt="60000"/>
          </a:blip>
          <a:srcRect l="19857" r="24422"/>
          <a:stretch/>
        </p:blipFill>
        <p:spPr>
          <a:xfrm>
            <a:off x="1" y="10"/>
            <a:ext cx="6885325" cy="6857990"/>
          </a:xfrm>
          <a:custGeom>
            <a:avLst/>
            <a:gdLst/>
            <a:ahLst/>
            <a:cxnLst/>
            <a:rect l="l" t="t" r="r" b="b"/>
            <a:pathLst>
              <a:path w="6885325" h="6858000">
                <a:moveTo>
                  <a:pt x="6885325" y="0"/>
                </a:moveTo>
                <a:lnTo>
                  <a:pt x="874733" y="6858000"/>
                </a:lnTo>
                <a:lnTo>
                  <a:pt x="0" y="6858000"/>
                </a:lnTo>
                <a:lnTo>
                  <a:pt x="0" y="1"/>
                </a:lnTo>
                <a:close/>
              </a:path>
            </a:pathLst>
          </a:custGeom>
        </p:spPr>
      </p:pic>
      <p:sp>
        <p:nvSpPr>
          <p:cNvPr id="2" name="Titolo 1">
            <a:extLst>
              <a:ext uri="{FF2B5EF4-FFF2-40B4-BE49-F238E27FC236}">
                <a16:creationId xmlns:a16="http://schemas.microsoft.com/office/drawing/2014/main" id="{320FC43F-68CE-E0C5-8ADA-FCB2538666C4}"/>
              </a:ext>
            </a:extLst>
          </p:cNvPr>
          <p:cNvSpPr>
            <a:spLocks noGrp="1"/>
          </p:cNvSpPr>
          <p:nvPr>
            <p:ph type="title"/>
          </p:nvPr>
        </p:nvSpPr>
        <p:spPr>
          <a:xfrm>
            <a:off x="291251" y="1210783"/>
            <a:ext cx="4169052" cy="2403671"/>
          </a:xfrm>
        </p:spPr>
        <p:txBody>
          <a:bodyPr anchor="t">
            <a:normAutofit/>
          </a:bodyPr>
          <a:lstStyle/>
          <a:p>
            <a:r>
              <a:rPr lang="it-IT" b="1" dirty="0">
                <a:solidFill>
                  <a:srgbClr val="FFFFFF"/>
                </a:solidFill>
                <a:latin typeface="Goudy Old Style" panose="02020502050305020303" pitchFamily="18" charset="0"/>
              </a:rPr>
              <a:t>LE CATEGORIE DI BENI CULTURALI</a:t>
            </a:r>
          </a:p>
        </p:txBody>
      </p:sp>
      <p:sp>
        <p:nvSpPr>
          <p:cNvPr id="3" name="Segnaposto contenuto 2">
            <a:extLst>
              <a:ext uri="{FF2B5EF4-FFF2-40B4-BE49-F238E27FC236}">
                <a16:creationId xmlns:a16="http://schemas.microsoft.com/office/drawing/2014/main" id="{0E4B8FAF-D2D8-25BD-C694-CAA7202A1CC3}"/>
              </a:ext>
            </a:extLst>
          </p:cNvPr>
          <p:cNvSpPr>
            <a:spLocks noGrp="1"/>
          </p:cNvSpPr>
          <p:nvPr>
            <p:ph idx="1"/>
          </p:nvPr>
        </p:nvSpPr>
        <p:spPr>
          <a:xfrm>
            <a:off x="5750564" y="820151"/>
            <a:ext cx="5842673" cy="5352048"/>
          </a:xfrm>
        </p:spPr>
        <p:txBody>
          <a:bodyPr anchor="b">
            <a:normAutofit/>
          </a:bodyPr>
          <a:lstStyle/>
          <a:p>
            <a:pPr marL="0" indent="0" algn="just">
              <a:lnSpc>
                <a:spcPct val="110000"/>
              </a:lnSpc>
              <a:buNone/>
            </a:pPr>
            <a:r>
              <a:rPr lang="it-IT" sz="1600" dirty="0">
                <a:latin typeface="Goudy Old Style" panose="02020502050305020303" pitchFamily="18" charset="0"/>
              </a:rPr>
              <a:t>Considerato che i beni culturali hanno caratteristiche estremamente eterogenee e multiformi tra loro, per essere meglio individuati, studiati e catalogati, vengono suddivisi in 3 principali categorie:</a:t>
            </a:r>
          </a:p>
          <a:p>
            <a:pPr algn="just">
              <a:lnSpc>
                <a:spcPct val="110000"/>
              </a:lnSpc>
            </a:pPr>
            <a:r>
              <a:rPr lang="it-IT" sz="1600" dirty="0">
                <a:latin typeface="Goudy Old Style" panose="02020502050305020303" pitchFamily="18" charset="0"/>
              </a:rPr>
              <a:t>Beni culturali materiali mobili: tutti i beni che possono essere spostati senza pregiudicarne l’integrità ed hanno una loro consistenza materiale con una forma definita e stabile.</a:t>
            </a:r>
          </a:p>
          <a:p>
            <a:pPr algn="just">
              <a:lnSpc>
                <a:spcPct val="110000"/>
              </a:lnSpc>
            </a:pPr>
            <a:r>
              <a:rPr lang="it-IT" sz="1600" dirty="0">
                <a:latin typeface="Goudy Old Style" panose="02020502050305020303" pitchFamily="18" charset="0"/>
              </a:rPr>
              <a:t>Beni culturali materiali immobili: tutti i beni che sono agganciati e/o incorporati al suolo o che sono stati realizzati per rimanere fissi in un determinato punto, ed hanno una loro consistenza fisica, materiale, con una forma definita e stabile.</a:t>
            </a:r>
          </a:p>
          <a:p>
            <a:pPr algn="just">
              <a:lnSpc>
                <a:spcPct val="110000"/>
              </a:lnSpc>
            </a:pPr>
            <a:r>
              <a:rPr lang="it-IT" sz="1600" dirty="0">
                <a:latin typeface="Goudy Old Style" panose="02020502050305020303" pitchFamily="18" charset="0"/>
              </a:rPr>
              <a:t>Beni culturali immateriali: tutti quei beni e manifestazioni umane che non hanno una evidenza materiale definita e stabile, ma vengono definiti solo nel momento in cui sono creati e si manifestano.</a:t>
            </a:r>
          </a:p>
          <a:p>
            <a:pPr algn="r">
              <a:lnSpc>
                <a:spcPct val="110000"/>
              </a:lnSpc>
            </a:pPr>
            <a:endParaRPr lang="it-IT" sz="1400" dirty="0"/>
          </a:p>
        </p:txBody>
      </p:sp>
      <p:cxnSp>
        <p:nvCxnSpPr>
          <p:cNvPr id="13" name="Straight Connector 12">
            <a:extLst>
              <a:ext uri="{FF2B5EF4-FFF2-40B4-BE49-F238E27FC236}">
                <a16:creationId xmlns:a16="http://schemas.microsoft.com/office/drawing/2014/main" id="{25F94957-FA6A-49F1-B474-9B199C91C3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33837" y="6172200"/>
            <a:ext cx="9760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5092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4256D4-F3B7-1B3A-489E-5500D9AAD1B1}"/>
              </a:ext>
            </a:extLst>
          </p:cNvPr>
          <p:cNvSpPr>
            <a:spLocks noGrp="1"/>
          </p:cNvSpPr>
          <p:nvPr>
            <p:ph type="title"/>
          </p:nvPr>
        </p:nvSpPr>
        <p:spPr>
          <a:xfrm>
            <a:off x="1143000" y="178454"/>
            <a:ext cx="9905999" cy="1360898"/>
          </a:xfrm>
        </p:spPr>
        <p:txBody>
          <a:bodyPr/>
          <a:lstStyle/>
          <a:p>
            <a:r>
              <a:rPr lang="it-IT" b="1" dirty="0">
                <a:latin typeface="Goudy Old Style" panose="02020502050305020303" pitchFamily="18" charset="0"/>
              </a:rPr>
              <a:t>CHE RUOLO HA L’ITALIA?</a:t>
            </a:r>
          </a:p>
        </p:txBody>
      </p:sp>
      <p:sp>
        <p:nvSpPr>
          <p:cNvPr id="3" name="Segnaposto contenuto 2">
            <a:extLst>
              <a:ext uri="{FF2B5EF4-FFF2-40B4-BE49-F238E27FC236}">
                <a16:creationId xmlns:a16="http://schemas.microsoft.com/office/drawing/2014/main" id="{ECB03458-FB1D-58CE-537B-DDFF1E5F23BD}"/>
              </a:ext>
            </a:extLst>
          </p:cNvPr>
          <p:cNvSpPr>
            <a:spLocks noGrp="1"/>
          </p:cNvSpPr>
          <p:nvPr>
            <p:ph idx="1"/>
          </p:nvPr>
        </p:nvSpPr>
        <p:spPr>
          <a:xfrm>
            <a:off x="1143000" y="1747777"/>
            <a:ext cx="9905999" cy="4151367"/>
          </a:xfrm>
        </p:spPr>
        <p:txBody>
          <a:bodyPr>
            <a:normAutofit/>
          </a:bodyPr>
          <a:lstStyle/>
          <a:p>
            <a:pPr marL="0" indent="0" algn="just">
              <a:buNone/>
            </a:pPr>
            <a:r>
              <a:rPr lang="it-IT" sz="1600" dirty="0">
                <a:latin typeface="Goudy Old Style" panose="02020502050305020303" pitchFamily="18" charset="0"/>
              </a:rPr>
              <a:t>Ciascun paese possiede siti che rivestono un interesse locale o nazionale e che sono fonte di orgoglio </a:t>
            </a:r>
            <a:r>
              <a:rPr lang="it-IT" sz="1600" dirty="0" err="1">
                <a:latin typeface="Goudy Old Style" panose="02020502050305020303" pitchFamily="18" charset="0"/>
              </a:rPr>
              <a:t>nazionale.La</a:t>
            </a:r>
            <a:r>
              <a:rPr lang="it-IT" sz="1600" dirty="0">
                <a:latin typeface="Goudy Old Style" panose="02020502050305020303" pitchFamily="18" charset="0"/>
              </a:rPr>
              <a:t> Costituzione Italiana pone la tutela del patrimonio storico ed artistico fra i propri principi fondamentali. L’articolo 9, infatti, recita “La Repubblica promuove lo sviluppo della cultura e la ricerca scientifica e tecnica. Tutela il paesaggio ed il patrimonio storico ed artistico della </a:t>
            </a:r>
            <a:r>
              <a:rPr lang="it-IT" sz="1600" dirty="0" err="1">
                <a:latin typeface="Goudy Old Style" panose="02020502050305020303" pitchFamily="18" charset="0"/>
              </a:rPr>
              <a:t>Nazione”.La</a:t>
            </a:r>
            <a:r>
              <a:rPr lang="it-IT" sz="1600" dirty="0">
                <a:latin typeface="Goudy Old Style" panose="02020502050305020303" pitchFamily="18" charset="0"/>
              </a:rPr>
              <a:t> tutela è di competenza esclusiva dello Stato, che detta le norme ed emana i provvedimenti amministrativi necessari per garantirla; la valorizzazione è svolta in maniera concorrente tra Stato e regione, e prevede anche la partecipazione di soggetti privati.</a:t>
            </a:r>
          </a:p>
          <a:p>
            <a:pPr marL="0" indent="0" algn="just">
              <a:buNone/>
            </a:pPr>
            <a:r>
              <a:rPr lang="it-IT" sz="1600" dirty="0">
                <a:latin typeface="Goudy Old Style" panose="02020502050305020303" pitchFamily="18" charset="0"/>
              </a:rPr>
              <a:t>Come tutti sanno, l’Italia è un paese con una vastissima cultura, e presenta, quindi, una vastissima quantità di beni culturali. Andremo, ora, ad indicare quelli che sono più noti: </a:t>
            </a:r>
          </a:p>
          <a:p>
            <a:pPr algn="just"/>
            <a:r>
              <a:rPr lang="it-IT" sz="1600" dirty="0">
                <a:latin typeface="Goudy Old Style" panose="02020502050305020303" pitchFamily="18" charset="0"/>
              </a:rPr>
              <a:t>il Colosseo (Roma).</a:t>
            </a:r>
          </a:p>
          <a:p>
            <a:pPr algn="just"/>
            <a:r>
              <a:rPr lang="it-IT" sz="1600" dirty="0">
                <a:latin typeface="Goudy Old Style" panose="02020502050305020303" pitchFamily="18" charset="0"/>
              </a:rPr>
              <a:t>La Reggia di Caserta (Caserta). </a:t>
            </a:r>
          </a:p>
          <a:p>
            <a:pPr algn="just"/>
            <a:r>
              <a:rPr lang="it-IT" sz="1600" dirty="0">
                <a:latin typeface="Goudy Old Style" panose="02020502050305020303" pitchFamily="18" charset="0"/>
              </a:rPr>
              <a:t>La Torre di Pisa (Pisa).</a:t>
            </a:r>
          </a:p>
          <a:p>
            <a:pPr algn="just"/>
            <a:endParaRPr lang="it-IT" sz="1600" dirty="0">
              <a:latin typeface="Goudy Old Style" panose="02020502050305020303" pitchFamily="18" charset="0"/>
            </a:endParaRPr>
          </a:p>
        </p:txBody>
      </p:sp>
    </p:spTree>
    <p:extLst>
      <p:ext uri="{BB962C8B-B14F-4D97-AF65-F5344CB8AC3E}">
        <p14:creationId xmlns:p14="http://schemas.microsoft.com/office/powerpoint/2010/main" val="2639153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85B57F6-59DE-4274-A37C-F47FE4E42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34516392-7699-4D55-B96F-2274428C234B}"/>
              </a:ext>
            </a:extLst>
          </p:cNvPr>
          <p:cNvPicPr>
            <a:picLocks noChangeAspect="1"/>
          </p:cNvPicPr>
          <p:nvPr/>
        </p:nvPicPr>
        <p:blipFill rotWithShape="1">
          <a:blip r:embed="rId2"/>
          <a:srcRect l="1528" r="5353" b="-5"/>
          <a:stretch/>
        </p:blipFill>
        <p:spPr>
          <a:xfrm>
            <a:off x="4502405" y="0"/>
            <a:ext cx="7696740" cy="5572806"/>
          </a:xfrm>
          <a:custGeom>
            <a:avLst/>
            <a:gdLst/>
            <a:ahLst/>
            <a:cxnLst/>
            <a:rect l="l" t="t" r="r" b="b"/>
            <a:pathLst>
              <a:path w="2391673" h="1714500">
                <a:moveTo>
                  <a:pt x="1502648" y="0"/>
                </a:moveTo>
                <a:lnTo>
                  <a:pt x="1528573" y="0"/>
                </a:lnTo>
                <a:lnTo>
                  <a:pt x="2391673" y="0"/>
                </a:lnTo>
                <a:lnTo>
                  <a:pt x="2391673" y="1529274"/>
                </a:lnTo>
                <a:lnTo>
                  <a:pt x="2391673" y="1714500"/>
                </a:lnTo>
                <a:lnTo>
                  <a:pt x="0" y="1714500"/>
                </a:lnTo>
                <a:close/>
              </a:path>
            </a:pathLst>
          </a:custGeom>
        </p:spPr>
      </p:pic>
      <p:sp>
        <p:nvSpPr>
          <p:cNvPr id="3" name="Segnaposto contenuto 2">
            <a:extLst>
              <a:ext uri="{FF2B5EF4-FFF2-40B4-BE49-F238E27FC236}">
                <a16:creationId xmlns:a16="http://schemas.microsoft.com/office/drawing/2014/main" id="{8D3341C0-9B4A-718B-4671-2E7ADC58991B}"/>
              </a:ext>
            </a:extLst>
          </p:cNvPr>
          <p:cNvSpPr>
            <a:spLocks noGrp="1"/>
          </p:cNvSpPr>
          <p:nvPr>
            <p:ph idx="1"/>
          </p:nvPr>
        </p:nvSpPr>
        <p:spPr>
          <a:xfrm>
            <a:off x="746711" y="1732635"/>
            <a:ext cx="5011405" cy="3840171"/>
          </a:xfrm>
        </p:spPr>
        <p:txBody>
          <a:bodyPr>
            <a:normAutofit/>
          </a:bodyPr>
          <a:lstStyle/>
          <a:p>
            <a:r>
              <a:rPr lang="it-IT" sz="1800" dirty="0">
                <a:latin typeface="Goudy Old Style" panose="02020502050305020303" pitchFamily="18" charset="0"/>
              </a:rPr>
              <a:t>Santa Maria delle Grazie (Milano).</a:t>
            </a:r>
          </a:p>
          <a:p>
            <a:r>
              <a:rPr lang="it-IT" sz="1800" dirty="0">
                <a:latin typeface="Goudy Old Style" panose="02020502050305020303" pitchFamily="18" charset="0"/>
              </a:rPr>
              <a:t>Sassi di Matera (Matera).</a:t>
            </a:r>
          </a:p>
          <a:p>
            <a:r>
              <a:rPr lang="it-IT" sz="1800" dirty="0">
                <a:latin typeface="Goudy Old Style" panose="02020502050305020303" pitchFamily="18" charset="0"/>
              </a:rPr>
              <a:t>Dolomiti.</a:t>
            </a:r>
          </a:p>
          <a:p>
            <a:r>
              <a:rPr lang="it-IT" sz="1800" dirty="0">
                <a:latin typeface="Goudy Old Style" panose="02020502050305020303" pitchFamily="18" charset="0"/>
              </a:rPr>
              <a:t>Villa d’Este (Tivoli).</a:t>
            </a:r>
          </a:p>
          <a:p>
            <a:r>
              <a:rPr lang="it-IT" sz="1800" dirty="0">
                <a:latin typeface="Goudy Old Style" panose="02020502050305020303" pitchFamily="18" charset="0"/>
              </a:rPr>
              <a:t>Basilica di S. Francesco d’Assisi (Assisi). </a:t>
            </a:r>
          </a:p>
          <a:p>
            <a:r>
              <a:rPr lang="it-IT" sz="1800" dirty="0">
                <a:latin typeface="Goudy Old Style" panose="02020502050305020303" pitchFamily="18" charset="0"/>
              </a:rPr>
              <a:t>L’Etna.</a:t>
            </a:r>
          </a:p>
        </p:txBody>
      </p:sp>
      <p:pic>
        <p:nvPicPr>
          <p:cNvPr id="7" name="Immagine 6">
            <a:extLst>
              <a:ext uri="{FF2B5EF4-FFF2-40B4-BE49-F238E27FC236}">
                <a16:creationId xmlns:a16="http://schemas.microsoft.com/office/drawing/2014/main" id="{CEBE501A-D39A-9FCF-154C-56D4856BDC8E}"/>
              </a:ext>
            </a:extLst>
          </p:cNvPr>
          <p:cNvPicPr>
            <a:picLocks noChangeAspect="1"/>
          </p:cNvPicPr>
          <p:nvPr/>
        </p:nvPicPr>
        <p:blipFill rotWithShape="1">
          <a:blip r:embed="rId3"/>
          <a:srcRect t="33562" r="2" b="484"/>
          <a:stretch/>
        </p:blipFill>
        <p:spPr>
          <a:xfrm>
            <a:off x="4710895" y="2027602"/>
            <a:ext cx="7488251" cy="3296751"/>
          </a:xfrm>
          <a:custGeom>
            <a:avLst/>
            <a:gdLst/>
            <a:ahLst/>
            <a:cxnLst/>
            <a:rect l="l" t="t" r="r" b="b"/>
            <a:pathLst>
              <a:path w="3894321" h="1714500">
                <a:moveTo>
                  <a:pt x="1502648" y="0"/>
                </a:moveTo>
                <a:lnTo>
                  <a:pt x="3894321" y="0"/>
                </a:lnTo>
                <a:lnTo>
                  <a:pt x="3894321" y="1714500"/>
                </a:lnTo>
                <a:lnTo>
                  <a:pt x="0" y="1714500"/>
                </a:lnTo>
                <a:close/>
              </a:path>
            </a:pathLst>
          </a:custGeom>
        </p:spPr>
      </p:pic>
      <p:pic>
        <p:nvPicPr>
          <p:cNvPr id="4" name="Immagine 3">
            <a:extLst>
              <a:ext uri="{FF2B5EF4-FFF2-40B4-BE49-F238E27FC236}">
                <a16:creationId xmlns:a16="http://schemas.microsoft.com/office/drawing/2014/main" id="{5AFA88FF-37CF-46C3-01F8-8752C49E2968}"/>
              </a:ext>
            </a:extLst>
          </p:cNvPr>
          <p:cNvPicPr>
            <a:picLocks noChangeAspect="1"/>
          </p:cNvPicPr>
          <p:nvPr/>
        </p:nvPicPr>
        <p:blipFill rotWithShape="1">
          <a:blip r:embed="rId4"/>
          <a:srcRect t="23301" r="-3" b="20221"/>
          <a:stretch/>
        </p:blipFill>
        <p:spPr>
          <a:xfrm>
            <a:off x="3356658" y="4048934"/>
            <a:ext cx="8842486" cy="2809066"/>
          </a:xfrm>
          <a:custGeom>
            <a:avLst/>
            <a:gdLst/>
            <a:ahLst/>
            <a:cxnLst/>
            <a:rect l="l" t="t" r="r" b="b"/>
            <a:pathLst>
              <a:path w="5396969" h="1714500">
                <a:moveTo>
                  <a:pt x="1502648" y="0"/>
                </a:moveTo>
                <a:lnTo>
                  <a:pt x="5396969" y="0"/>
                </a:lnTo>
                <a:lnTo>
                  <a:pt x="5396969" y="1714500"/>
                </a:lnTo>
                <a:lnTo>
                  <a:pt x="0" y="1714500"/>
                </a:lnTo>
                <a:close/>
              </a:path>
            </a:pathLst>
          </a:custGeom>
        </p:spPr>
      </p:pic>
    </p:spTree>
    <p:extLst>
      <p:ext uri="{BB962C8B-B14F-4D97-AF65-F5344CB8AC3E}">
        <p14:creationId xmlns:p14="http://schemas.microsoft.com/office/powerpoint/2010/main" val="3109963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AC02FE7-C5F3-5CD1-4935-3840232652B7}"/>
              </a:ext>
            </a:extLst>
          </p:cNvPr>
          <p:cNvSpPr>
            <a:spLocks noGrp="1"/>
          </p:cNvSpPr>
          <p:nvPr>
            <p:ph type="title"/>
          </p:nvPr>
        </p:nvSpPr>
        <p:spPr>
          <a:xfrm>
            <a:off x="1143000" y="74601"/>
            <a:ext cx="9905999" cy="1360898"/>
          </a:xfrm>
        </p:spPr>
        <p:txBody>
          <a:bodyPr/>
          <a:lstStyle/>
          <a:p>
            <a:r>
              <a:rPr lang="it-IT" b="1" dirty="0">
                <a:latin typeface="Goudy Old Style" panose="02020502050305020303" pitchFamily="18" charset="0"/>
              </a:rPr>
              <a:t>CHE RUOLO HA LA CAMPANIA?</a:t>
            </a:r>
          </a:p>
        </p:txBody>
      </p:sp>
      <p:sp>
        <p:nvSpPr>
          <p:cNvPr id="3" name="Segnaposto contenuto 2">
            <a:extLst>
              <a:ext uri="{FF2B5EF4-FFF2-40B4-BE49-F238E27FC236}">
                <a16:creationId xmlns:a16="http://schemas.microsoft.com/office/drawing/2014/main" id="{02F2E171-A614-7CD4-3239-D1ABCD32921F}"/>
              </a:ext>
            </a:extLst>
          </p:cNvPr>
          <p:cNvSpPr>
            <a:spLocks noGrp="1"/>
          </p:cNvSpPr>
          <p:nvPr>
            <p:ph idx="1"/>
          </p:nvPr>
        </p:nvSpPr>
        <p:spPr>
          <a:xfrm>
            <a:off x="1190624" y="1842963"/>
            <a:ext cx="9810750" cy="4128630"/>
          </a:xfrm>
        </p:spPr>
        <p:txBody>
          <a:bodyPr>
            <a:normAutofit/>
          </a:bodyPr>
          <a:lstStyle/>
          <a:p>
            <a:pPr marL="0" indent="0" algn="just">
              <a:buNone/>
            </a:pPr>
            <a:r>
              <a:rPr lang="it-IT" sz="1600" dirty="0">
                <a:latin typeface="Goudy Old Style" panose="02020502050305020303" pitchFamily="18" charset="0"/>
              </a:rPr>
              <a:t>La Campania, come regione, è una delle più ricche dal punto di vista culturale con ben 10 siti patrimonio dell’UNESCO, 6 luoghi e 4 beni immateriali, considerati anche delle vere e proprie risorse economiche per il turismo. Questi sono:</a:t>
            </a:r>
          </a:p>
          <a:p>
            <a:pPr algn="just"/>
            <a:r>
              <a:rPr lang="it-IT" sz="1600" dirty="0">
                <a:latin typeface="Goudy Old Style" panose="02020502050305020303" pitchFamily="18" charset="0"/>
              </a:rPr>
              <a:t>il centro storico di Napoli, divenute sito dell'UNESCO nel 1995 e dove troviamo alcune testimonianze dei diversi periodi attraversati dalla città.</a:t>
            </a:r>
          </a:p>
          <a:p>
            <a:pPr algn="just"/>
            <a:r>
              <a:rPr lang="it-IT" sz="1600" dirty="0">
                <a:latin typeface="Goudy Old Style" panose="02020502050305020303" pitchFamily="18" charset="0"/>
              </a:rPr>
              <a:t>Gli scavi di Pompei ed Ercolano, conosciute nella storia come le due antiche città sommerse dalla lava in seguito all'eruzione del famoso vulcano di </a:t>
            </a:r>
            <a:r>
              <a:rPr lang="it-IT" sz="1600" dirty="0" err="1">
                <a:latin typeface="Goudy Old Style" panose="02020502050305020303" pitchFamily="18" charset="0"/>
              </a:rPr>
              <a:t>Napoli:il</a:t>
            </a:r>
            <a:r>
              <a:rPr lang="it-IT" sz="1600" dirty="0">
                <a:latin typeface="Goudy Old Style" panose="02020502050305020303" pitchFamily="18" charset="0"/>
              </a:rPr>
              <a:t> Vesuvio.</a:t>
            </a:r>
          </a:p>
          <a:p>
            <a:pPr algn="just"/>
            <a:r>
              <a:rPr lang="it-IT" sz="1600" dirty="0">
                <a:latin typeface="Goudy Old Style" panose="02020502050305020303" pitchFamily="18" charset="0"/>
              </a:rPr>
              <a:t>La reggia di Caserta e l'Acquedotto di Vanvitelli: la prima conosciuta come la residenza più grande del mondo, voluta da Carlo III di Borbone, il secondo invece, disposto accanto, aveva il compito di portare l'acqua al palazzo reale.</a:t>
            </a:r>
          </a:p>
          <a:p>
            <a:pPr algn="just"/>
            <a:r>
              <a:rPr lang="it-IT" sz="1600" dirty="0">
                <a:latin typeface="Goudy Old Style" panose="02020502050305020303" pitchFamily="18" charset="0"/>
              </a:rPr>
              <a:t>Il Complesso di San Leucio, voluto da Ferdinando IV di Borbone, e circondato da </a:t>
            </a:r>
            <a:r>
              <a:rPr lang="it-IT" sz="1600" dirty="0" err="1">
                <a:latin typeface="Goudy Old Style" panose="02020502050305020303" pitchFamily="18" charset="0"/>
              </a:rPr>
              <a:t>case,scuole</a:t>
            </a:r>
            <a:r>
              <a:rPr lang="it-IT" sz="1600" dirty="0">
                <a:latin typeface="Goudy Old Style" panose="02020502050305020303" pitchFamily="18" charset="0"/>
              </a:rPr>
              <a:t>, ospedali e altri servizi, collegati sempre all'ambito del lavoro, al senso di società ed uguaglianza.</a:t>
            </a:r>
          </a:p>
        </p:txBody>
      </p:sp>
    </p:spTree>
    <p:extLst>
      <p:ext uri="{BB962C8B-B14F-4D97-AF65-F5344CB8AC3E}">
        <p14:creationId xmlns:p14="http://schemas.microsoft.com/office/powerpoint/2010/main" val="177118920"/>
      </p:ext>
    </p:extLst>
  </p:cSld>
  <p:clrMapOvr>
    <a:masterClrMapping/>
  </p:clrMapOvr>
</p:sld>
</file>

<file path=ppt/theme/theme1.xml><?xml version="1.0" encoding="utf-8"?>
<a:theme xmlns:a="http://schemas.openxmlformats.org/drawingml/2006/main" name="RegattaVTI">
  <a:themeElements>
    <a:clrScheme name="Regatta Yellow">
      <a:dk1>
        <a:sysClr val="windowText" lastClr="000000"/>
      </a:dk1>
      <a:lt1>
        <a:sysClr val="window" lastClr="FFFFFF"/>
      </a:lt1>
      <a:dk2>
        <a:srgbClr val="181C30"/>
      </a:dk2>
      <a:lt2>
        <a:srgbClr val="C8E1F4"/>
      </a:lt2>
      <a:accent1>
        <a:srgbClr val="217ED3"/>
      </a:accent1>
      <a:accent2>
        <a:srgbClr val="B92525"/>
      </a:accent2>
      <a:accent3>
        <a:srgbClr val="18558C"/>
      </a:accent3>
      <a:accent4>
        <a:srgbClr val="1D8B35"/>
      </a:accent4>
      <a:accent5>
        <a:srgbClr val="EA75AA"/>
      </a:accent5>
      <a:accent6>
        <a:srgbClr val="F5A700"/>
      </a:accent6>
      <a:hlink>
        <a:srgbClr val="DB0000"/>
      </a:hlink>
      <a:folHlink>
        <a:srgbClr val="066BB6"/>
      </a:folHlink>
    </a:clrScheme>
    <a:fontScheme name="Walbaum Display">
      <a:majorFont>
        <a:latin typeface="Walbaum Display"/>
        <a:ea typeface=""/>
        <a:cs typeface=""/>
      </a:majorFont>
      <a:minorFont>
        <a:latin typeface="Walbaum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attaVTI" id="{FFC3BCE5-6357-41D1-8E67-3F85B69D7E86}" vid="{893A6374-FE17-48E5-8B62-678C1B11AA1B}"/>
    </a:ext>
  </a:extLst>
</a:theme>
</file>

<file path=docProps/app.xml><?xml version="1.0" encoding="utf-8"?>
<Properties xmlns="http://schemas.openxmlformats.org/officeDocument/2006/extended-properties" xmlns:vt="http://schemas.openxmlformats.org/officeDocument/2006/docPropsVTypes">
  <TotalTime>125</TotalTime>
  <Words>1883</Words>
  <Application>Microsoft Office PowerPoint</Application>
  <PresentationFormat>Widescreen</PresentationFormat>
  <Paragraphs>55</Paragraphs>
  <Slides>14</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14</vt:i4>
      </vt:variant>
    </vt:vector>
  </HeadingPairs>
  <TitlesOfParts>
    <vt:vector size="18" baseType="lpstr">
      <vt:lpstr>Arial</vt:lpstr>
      <vt:lpstr>Goudy Old Style</vt:lpstr>
      <vt:lpstr>Walbaum Display</vt:lpstr>
      <vt:lpstr>RegattaVTI</vt:lpstr>
      <vt:lpstr>I BENI CULTURALI</vt:lpstr>
      <vt:lpstr>COS’E’ IL PATRIMONIO CULTURALE E…</vt:lpstr>
      <vt:lpstr>Presentazione standard di PowerPoint</vt:lpstr>
      <vt:lpstr>COSA SONO I BENI CULTURALI</vt:lpstr>
      <vt:lpstr>Presentazione standard di PowerPoint</vt:lpstr>
      <vt:lpstr>LE CATEGORIE DI BENI CULTURALI</vt:lpstr>
      <vt:lpstr>CHE RUOLO HA L’ITALIA?</vt:lpstr>
      <vt:lpstr>Presentazione standard di PowerPoint</vt:lpstr>
      <vt:lpstr>CHE RUOLO HA LA CAMPANIA?</vt:lpstr>
      <vt:lpstr>Presentazione standard di PowerPoint</vt:lpstr>
      <vt:lpstr>Presentazione standard di PowerPoint</vt:lpstr>
      <vt:lpstr>PERCHE’ TUTELARE I BENI CULTURALI?</vt:lpstr>
      <vt:lpstr>Presentazione standard di PowerPoint</vt:lpstr>
      <vt:lpstr>FINE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BENI CULTURALI</dc:title>
  <dc:creator>acpelella2006@gmail.com</dc:creator>
  <cp:lastModifiedBy>acpelella2006@gmail.com</cp:lastModifiedBy>
  <cp:revision>1</cp:revision>
  <dcterms:created xsi:type="dcterms:W3CDTF">2023-01-23T22:37:18Z</dcterms:created>
  <dcterms:modified xsi:type="dcterms:W3CDTF">2023-01-24T06:24:15Z</dcterms:modified>
</cp:coreProperties>
</file>