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E0640-1AEE-4DA3-B1F2-62E0B33B8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A917EF-05B6-4F16-B563-5D3C4E87D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758F53-6210-4321-807E-04E8BD5E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C4F8FC-EB2A-4294-9E01-16F87E01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4BC1A2-05DF-4F88-BD1E-88A29E903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33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274D17-B0D2-4FD4-A8D7-BEE67E9F5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A03715-19AE-4B50-9C0F-127BFC57D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329D88-B295-498D-BD36-EF53AB91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AF63DB-313D-44F1-9B70-1330A38D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C85F3A-9610-4219-9596-BFA2E1A1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6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08E2FD8-E94F-4018-A9E9-AD85DFA75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B296B1-CFA8-4C60-883B-F10CD612F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603D0F-E22A-4806-B7E0-10B2FF85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BCA1AA-38B4-4DB1-9D98-59968213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CE6E04-2C41-4ECB-89DF-85C4CBCA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60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491EED-BACF-4F1F-A754-C0F52A8A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42A16-E43B-4918-AAA3-7F4EC9531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97FB6-79D0-40D9-B684-933A023D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858C57-B839-4753-9CC4-04854F27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3904E-DB00-4894-BC61-08B5DC018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25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8F4B9-9327-412E-8DBA-FC51A6A8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16408E-D789-48BD-8BBB-7451894FE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40F568-48F3-4A45-8FCC-F74F347F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63508A-4991-4A23-959D-9B7A87E9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04B1AD-B276-4863-896B-2B613766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9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304B8-81E4-4623-9290-A2F9AD1D9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5411D7-07D8-4BC0-94AE-843298E1D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82EE8D-4587-4A3A-AB44-1437FF137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B7DEBD-797C-472E-AF99-E3DEE06C0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8821EE-411E-4F09-BA42-456F2EDC6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A07CA4-0B67-47FF-BD60-FD2508CF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13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CA74C-B60C-488B-88A1-0CA4984E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24421B-8A90-4656-B0CC-5522652A5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00083F-A19C-4EB1-B5A3-8CACCC327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1B4D12-1576-4204-BB8D-04C250D92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239B58-963A-4A2C-BA20-E50E00606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B83BF11-2898-43D9-9E7B-9F4545770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3F590E2-0C96-48D2-A729-1A1F269D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8E3737C-EBD7-4C9D-A7FC-580CC689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60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95D9E-3924-468A-A9FB-5F9182064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DB2CF9-137B-4CCF-ACBC-1CB97031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243E57-F6AA-4044-8CC7-28F82AC8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AA150B2-20FB-46DF-A522-02DEBD00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1ADE48-7203-4925-8AB0-6BE294D8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2F76E7-6FA9-4F17-9927-3C5EC8FB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9109D5-C971-44D3-B947-41ADE30F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3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9361B-D1F0-49F5-A88A-82AF90EE9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893B82-4B35-45DF-9579-A9300BF79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441CB9-DAC6-4351-BB00-6553B3D75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61094E-344A-4DDC-A592-0E9D5502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B86E879-AA6A-4B6B-9132-3DA21A5B0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533511-504A-44EF-96DA-A0781196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3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A56E9A-4B00-427E-9FCD-01E82D77E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C51EDD-F277-4E50-9492-EB099D36E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D7F525-B5E4-47C4-AFBC-BD474A78A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9FB410-4D4D-4788-B17B-506092B7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4F4197-2194-40A8-9930-0E16DF50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8FEEF0-4AA0-4633-8460-B798A861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4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B3CC6-90F9-44BE-BB9C-52FC6042A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59FDD-3999-45ED-81C9-AB6ED80E8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9D7EC1-1EB6-472B-AC0A-6BE1D3537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57BF5-56B9-47F9-9C20-82082A0A642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B7BE03-7D6A-433F-945B-7C62F9E6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8DC75E-05C3-4D60-BAA6-4E9DB7B24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6B1E8A-5442-4A02-95CD-ED1B83EBA801}"/>
              </a:ext>
            </a:extLst>
          </p:cNvPr>
          <p:cNvSpPr txBox="1"/>
          <p:nvPr/>
        </p:nvSpPr>
        <p:spPr>
          <a:xfrm>
            <a:off x="2570375" y="799197"/>
            <a:ext cx="80976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Муниципальное дошкольное образовательное автономное учреждение "Детский сад комбинированного вида № 71 "Лучик" г. Орска".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481F43-075A-4950-A930-D4765AB49B3E}"/>
              </a:ext>
            </a:extLst>
          </p:cNvPr>
          <p:cNvSpPr txBox="1"/>
          <p:nvPr/>
        </p:nvSpPr>
        <p:spPr>
          <a:xfrm>
            <a:off x="6872139" y="4632326"/>
            <a:ext cx="23857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Подготовила воспитатель: </a:t>
            </a:r>
          </a:p>
          <a:p>
            <a:r>
              <a:rPr lang="ru-RU" b="1" dirty="0">
                <a:solidFill>
                  <a:srgbClr val="002060"/>
                </a:solidFill>
              </a:rPr>
              <a:t>Поспелова Галина</a:t>
            </a:r>
          </a:p>
          <a:p>
            <a:r>
              <a:rPr lang="ru-RU" b="1" dirty="0">
                <a:solidFill>
                  <a:srgbClr val="002060"/>
                </a:solidFill>
              </a:rPr>
              <a:t>Валерьевна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9BD22A-EA82-439C-A04B-0BA0A7EC8785}"/>
              </a:ext>
            </a:extLst>
          </p:cNvPr>
          <p:cNvSpPr txBox="1"/>
          <p:nvPr/>
        </p:nvSpPr>
        <p:spPr>
          <a:xfrm>
            <a:off x="2017336" y="2124968"/>
            <a:ext cx="84558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Дидактическое пособие из бросового материала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</a:rPr>
              <a:t> по ФЭМП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                 « Соседи числа. Зайчики ,пенёчки.»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67C4A9-7163-45EA-9F89-938F3A0EAABA}"/>
              </a:ext>
            </a:extLst>
          </p:cNvPr>
          <p:cNvSpPr txBox="1"/>
          <p:nvPr/>
        </p:nvSpPr>
        <p:spPr>
          <a:xfrm>
            <a:off x="4995856" y="5657321"/>
            <a:ext cx="1100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>
                <a:solidFill>
                  <a:srgbClr val="002060"/>
                </a:solidFill>
              </a:rPr>
              <a:t>2024 </a:t>
            </a:r>
            <a:r>
              <a:rPr lang="ru-RU" b="1" dirty="0">
                <a:solidFill>
                  <a:srgbClr val="002060"/>
                </a:solidFill>
              </a:rPr>
              <a:t>г.</a:t>
            </a:r>
          </a:p>
          <a:p>
            <a:r>
              <a:rPr lang="ru-RU" b="1" dirty="0">
                <a:solidFill>
                  <a:srgbClr val="002060"/>
                </a:solidFill>
              </a:rPr>
              <a:t>г. Орск</a:t>
            </a:r>
          </a:p>
        </p:txBody>
      </p:sp>
    </p:spTree>
    <p:extLst>
      <p:ext uri="{BB962C8B-B14F-4D97-AF65-F5344CB8AC3E}">
        <p14:creationId xmlns:p14="http://schemas.microsoft.com/office/powerpoint/2010/main" val="172114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4944F2-07E7-42BA-A213-D07C90C6D7A6}"/>
              </a:ext>
            </a:extLst>
          </p:cNvPr>
          <p:cNvSpPr txBox="1"/>
          <p:nvPr/>
        </p:nvSpPr>
        <p:spPr>
          <a:xfrm>
            <a:off x="1524000" y="1600200"/>
            <a:ext cx="825788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Дидактическое пособие из бросового материала  по ФЭМП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        « Соседи числа. Зайчики ,пенёчки.»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          Предназначена для детей 5-7 лет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Цель:  Закреплять умение называть предыдущее и последующее число для каждого числа натурального ряда в пределах 10.</a:t>
            </a:r>
          </a:p>
        </p:txBody>
      </p:sp>
    </p:spTree>
    <p:extLst>
      <p:ext uri="{BB962C8B-B14F-4D97-AF65-F5344CB8AC3E}">
        <p14:creationId xmlns:p14="http://schemas.microsoft.com/office/powerpoint/2010/main" val="197653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4BEF24-FAE7-49F2-BFBB-C97759C2963C}"/>
              </a:ext>
            </a:extLst>
          </p:cNvPr>
          <p:cNvSpPr txBox="1"/>
          <p:nvPr/>
        </p:nvSpPr>
        <p:spPr>
          <a:xfrm>
            <a:off x="2014193" y="598878"/>
            <a:ext cx="914399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Задачи: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закреплять умение узнавать и называть числа в пределах первого десятка;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формировать умение восстанавливать ряд чисел в прямом и обратном порядке;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развивать память, речь;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активизировать словарь за счет слов: «между», «справа», «слева», «перед», «после», «за», «предыдущий», «последующий»;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воспитывать коммуникативные качества, умение играть в паре.</a:t>
            </a:r>
          </a:p>
        </p:txBody>
      </p:sp>
    </p:spTree>
    <p:extLst>
      <p:ext uri="{BB962C8B-B14F-4D97-AF65-F5344CB8AC3E}">
        <p14:creationId xmlns:p14="http://schemas.microsoft.com/office/powerpoint/2010/main" val="1391434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7F5870D-DDAE-44C1-AC0A-D47342421D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10" y="747571"/>
            <a:ext cx="4918165" cy="38385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3AC3761-6A84-4F08-90A5-85F64A35E1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594" y="2092750"/>
            <a:ext cx="5153232" cy="38649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3808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AD7D94-496B-4F43-9873-A7112B4827F9}"/>
              </a:ext>
            </a:extLst>
          </p:cNvPr>
          <p:cNvSpPr txBox="1"/>
          <p:nvPr/>
        </p:nvSpPr>
        <p:spPr>
          <a:xfrm>
            <a:off x="2643433" y="764145"/>
            <a:ext cx="616984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Ход игры «Соседи числа»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1 вариант.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 Зайчиков расставить в один ряд на столе. Пенёчки расставить в ряд перед зайчиками. </a:t>
            </a:r>
          </a:p>
          <a:p>
            <a:r>
              <a:rPr lang="ru-RU" dirty="0">
                <a:solidFill>
                  <a:srgbClr val="002060"/>
                </a:solidFill>
              </a:rPr>
              <a:t>2. Поставить зайчика под номером «5» на пенёчек по номером «5». </a:t>
            </a:r>
          </a:p>
          <a:p>
            <a:r>
              <a:rPr lang="ru-RU" dirty="0">
                <a:solidFill>
                  <a:srgbClr val="002060"/>
                </a:solidFill>
              </a:rPr>
              <a:t>3.Попросить ребёнка назвать соседей числа «5»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2 вариант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 Зайчиков расставить в один ряд на столе. Пенёчки перемешать  перед зайчиками. </a:t>
            </a:r>
          </a:p>
          <a:p>
            <a:r>
              <a:rPr lang="ru-RU" dirty="0">
                <a:solidFill>
                  <a:srgbClr val="002060"/>
                </a:solidFill>
              </a:rPr>
              <a:t>2. Найти для зайчика пенёчек под номером «5» .</a:t>
            </a:r>
          </a:p>
          <a:p>
            <a:r>
              <a:rPr lang="ru-RU" dirty="0">
                <a:solidFill>
                  <a:srgbClr val="002060"/>
                </a:solidFill>
              </a:rPr>
              <a:t>3. Попросить ребёнка найти пенёчки с «предыдущим» и «последующим» числами от числа «5»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805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261</Words>
  <Application>Microsoft Office PowerPoint</Application>
  <PresentationFormat>Широкоэкранный</PresentationFormat>
  <Paragraphs>39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17</cp:revision>
  <dcterms:created xsi:type="dcterms:W3CDTF">2024-10-17T17:54:34Z</dcterms:created>
  <dcterms:modified xsi:type="dcterms:W3CDTF">2025-08-25T22:32:24Z</dcterms:modified>
</cp:coreProperties>
</file>