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3" r:id="rId3"/>
    <p:sldId id="268" r:id="rId4"/>
    <p:sldId id="260" r:id="rId5"/>
    <p:sldId id="269" r:id="rId6"/>
    <p:sldId id="261" r:id="rId7"/>
    <p:sldId id="270" r:id="rId8"/>
    <p:sldId id="262" r:id="rId9"/>
    <p:sldId id="271" r:id="rId10"/>
    <p:sldId id="263" r:id="rId11"/>
    <p:sldId id="272" r:id="rId12"/>
    <p:sldId id="264" r:id="rId13"/>
    <p:sldId id="27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2"/>
          <a:stretch/>
        </p:blipFill>
        <p:spPr bwMode="auto">
          <a:xfrm>
            <a:off x="14891" y="19986"/>
            <a:ext cx="9144000" cy="683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43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313" r="4228" b="17556"/>
          <a:stretch/>
        </p:blipFill>
        <p:spPr bwMode="auto">
          <a:xfrm>
            <a:off x="0" y="-21128"/>
            <a:ext cx="9252000" cy="687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6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91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t="1313" r="3566" b="18363"/>
          <a:stretch/>
        </p:blipFill>
        <p:spPr bwMode="auto">
          <a:xfrm>
            <a:off x="9427" y="0"/>
            <a:ext cx="918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42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2283" r="3963" b="17555"/>
          <a:stretch/>
        </p:blipFill>
        <p:spPr bwMode="auto">
          <a:xfrm>
            <a:off x="0" y="0"/>
            <a:ext cx="9180000" cy="684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29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" b="8181"/>
          <a:stretch/>
        </p:blipFill>
        <p:spPr bwMode="auto">
          <a:xfrm>
            <a:off x="0" y="0"/>
            <a:ext cx="9144000" cy="702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89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1313" r="3698" b="1836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64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r="1846" b="15455"/>
          <a:stretch/>
        </p:blipFill>
        <p:spPr bwMode="auto">
          <a:xfrm>
            <a:off x="0" y="-1"/>
            <a:ext cx="9169903" cy="687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4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1712" r="3876" b="17629"/>
          <a:stretch/>
        </p:blipFill>
        <p:spPr bwMode="auto">
          <a:xfrm>
            <a:off x="0" y="-32575"/>
            <a:ext cx="9108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44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" b="143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23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1798" r="3565" b="17718"/>
          <a:stretch/>
        </p:blipFill>
        <p:spPr bwMode="auto">
          <a:xfrm>
            <a:off x="-33272" y="0"/>
            <a:ext cx="91772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27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" b="11253"/>
          <a:stretch/>
        </p:blipFill>
        <p:spPr bwMode="auto">
          <a:xfrm>
            <a:off x="0" y="0"/>
            <a:ext cx="9144000" cy="701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05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1636" r="3566" b="17556"/>
          <a:stretch/>
        </p:blipFill>
        <p:spPr bwMode="auto">
          <a:xfrm>
            <a:off x="46456" y="26006"/>
            <a:ext cx="9108000" cy="683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84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6"/>
          <a:stretch/>
        </p:blipFill>
        <p:spPr bwMode="auto">
          <a:xfrm>
            <a:off x="0" y="-98765"/>
            <a:ext cx="9144000" cy="695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707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2024-02-23T05:04:44Z</dcterms:created>
  <dcterms:modified xsi:type="dcterms:W3CDTF">2024-03-24T07:22:13Z</dcterms:modified>
</cp:coreProperties>
</file>