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9" r:id="rId3"/>
    <p:sldId id="272" r:id="rId4"/>
    <p:sldId id="271" r:id="rId5"/>
    <p:sldId id="263" r:id="rId6"/>
    <p:sldId id="274" r:id="rId7"/>
    <p:sldId id="270" r:id="rId8"/>
    <p:sldId id="275" r:id="rId9"/>
    <p:sldId id="266" r:id="rId10"/>
    <p:sldId id="278" r:id="rId11"/>
    <p:sldId id="258" r:id="rId12"/>
    <p:sldId id="276" r:id="rId13"/>
    <p:sldId id="267" r:id="rId14"/>
    <p:sldId id="277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616"/>
    <a:srgbClr val="1D5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598" autoAdjust="0"/>
  </p:normalViewPr>
  <p:slideViewPr>
    <p:cSldViewPr snapToGrid="0">
      <p:cViewPr varScale="1">
        <p:scale>
          <a:sx n="81" d="100"/>
          <a:sy n="81" d="100"/>
        </p:scale>
        <p:origin x="730" y="-3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D55DA-2942-4C11-B15F-67737473D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BFE32C-F2CD-4E12-BDBB-F3B1C510D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0DC0D8-9582-4FD7-B671-F7B33452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D00C20-B050-47B7-A487-F4C15654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64BAA-AAA8-478B-B5C2-614F2C7E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1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6EC80-AC88-4C02-A57A-EB8C860F1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A5E8B1-EA1E-45C1-AECB-75AADBE53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FEEE20-2D10-4408-939A-B179B1FA3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5FEA12-D486-40F0-A506-484C76AAB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6D796D-8E43-41D7-AE2B-310936B0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66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8EF2BF-7245-4477-8143-B5831001C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76527E-0741-43DC-9C87-73B071458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14303-D360-4EB7-A57E-B8E8BB4BB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B6A8E-40AB-4A20-A953-B1D41D3D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AC1E7E-BA81-4D5F-B94C-851D6C72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68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14ADD-0AF7-4E50-B827-198E7615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45D222-9131-4C77-83AE-1463CDB11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E6D1B-AB50-4134-B4F1-87F64C6B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D69FC5-3E43-4127-96C6-06515B19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7192A-34F0-4122-BFAA-15DC9EBB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91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8B0B6-8A31-499D-B1DC-3C2B73E3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5DA1BC-503B-4AC7-9EEB-C5705B23F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2C9EFC-F00E-42EA-A447-7C8E3230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DF4E25-C467-4512-9C29-C4E02C7F1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5102C-293D-4787-B012-55397E82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7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8C37A-44D2-4957-B4F1-F566E1AB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E85EE2-BD58-435E-BB32-94CA0E427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AFDDC3-70E7-4644-821F-EFBE9D3CA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98067D-E298-4B7B-9206-BC1E5848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013FD0-B05F-4DC7-9262-E20DDD5E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11494-5ADA-462A-AB5A-DCC2338C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77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E84FE-0355-4C9A-99EE-C2D21CFC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21CED6-8232-4D1E-941B-9BAD481CB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BD08EC-14B7-4F9A-8F72-A7725A61D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A15EE0-4262-4CC4-940A-738807EA0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6B3FCC-951E-4D80-9E29-F143B92680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1331E1-B64D-45C2-BBC0-83A6AA3F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5F5211-CDA2-460F-8086-425C56DA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6F55C4-1347-4BA0-AFA5-7AE76D39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9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54369-6C5C-40C7-9266-BC254484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A1A9CD-9874-4E4A-BAEF-FC5D074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11AE5F-89B0-42DC-B048-97B671A7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D31CC8-7F80-49B3-83BA-F07B655D9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75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539B95-3F05-411A-8ECB-C2CF57F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52BB8D-9B48-4032-97E2-CF1F63CD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7A4FF-B01B-4D72-B778-617D41A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9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550BC-FFE3-4DC4-B5B5-4EAAD92D3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C79DF-6F34-45F0-92B3-D6BB4F636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29467B-1081-472E-989A-92C03FD7A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D8F860-0255-4474-AF62-1B0634AA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861B89-6AA6-4B73-AA28-B06A1845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1E378A-31C9-4107-B8C8-094E9135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9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C4D08-941A-48BC-BF7E-44BFC0406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B4DC1C-D5A2-466E-9DA2-524320836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85DF2B-7257-4BFA-92BF-D0B58BD92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23A89E-FA1C-47DF-8847-88C56322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F7B4B9-98B2-45C8-9D63-605D3EA3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6F1C3C-ADD0-45A2-8E91-1761A66F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5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5F557-6AAE-4E60-B202-1F924EA1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B01F26-95A0-4EAB-BA4C-D0383E467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C6B7B2-06A9-441A-B60D-903C9B524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FFFB-158C-4328-82A5-5D9D70E51B43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44E31-1719-482D-8B1B-C93424C6A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8E734D-BB9B-407D-A6C0-3D95795AD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CD1DB-A660-4F32-A14D-6FE179E1A5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3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jpg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.png"/><Relationship Id="rId2" Type="http://schemas.openxmlformats.org/officeDocument/2006/relationships/audio" Target="../media/media7.m4a"/><Relationship Id="rId16" Type="http://schemas.microsoft.com/office/2007/relationships/hdphoto" Target="../media/hdphoto4.wdp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CC51389-A5BE-4E89-BC76-C92E7BA81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857" y="5748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8" y="2043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8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505702" y="1916641"/>
            <a:ext cx="1480086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5087287" y="62054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284" y="566986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4638" y="1858394"/>
            <a:ext cx="1945231" cy="1806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1192" y="5857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43" y="411150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9D5939-FD0A-4F95-BB35-6783E3D45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8109" y="2010851"/>
            <a:ext cx="1470548" cy="150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1CA114-2926-4DBB-A070-D79B20F02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458" y="523354"/>
            <a:ext cx="1101878" cy="1827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A58BB2-02BB-4100-B2B4-378B390357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4024" y="542297"/>
            <a:ext cx="1060611" cy="1715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CA4B04-9224-4E43-B02D-61EB34B09F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9869" y="2939693"/>
            <a:ext cx="572323" cy="5493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30690B-589B-4C3A-8021-11DAF00F0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7947" y="2479568"/>
            <a:ext cx="597343" cy="5733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CAF4AD-8F74-46A6-B4F0-C60111E18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5665" y="2948621"/>
            <a:ext cx="656604" cy="6302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BDF0DF-1147-4F1A-BFC8-08F99894D2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4160" y1="32716" x2="55857" y2="31276"/>
                        <a14:foregroundMark x1="68930" y1="52469" x2="70289" y2="54733"/>
                        <a14:foregroundMark x1="71477" y1="58848" x2="61800" y2="52469"/>
                        <a14:foregroundMark x1="77080" y1="50206" x2="77589" y2="50206"/>
                        <a14:foregroundMark x1="78608" y1="50000" x2="80136" y2="49588"/>
                        <a14:foregroundMark x1="65705" y1="59259" x2="65195" y2="60082"/>
                        <a14:foregroundMark x1="46859" y1="29835" x2="42615" y2="28395"/>
                        <a14:foregroundMark x1="62309" y1="27366" x2="59762" y2="24897"/>
                        <a14:foregroundMark x1="50764" y1="24897" x2="35314" y2="26543"/>
                        <a14:foregroundMark x1="35314" y1="26543" x2="34295" y2="25720"/>
                        <a14:foregroundMark x1="40747" y1="24486" x2="25976" y2="28807"/>
                        <a14:foregroundMark x1="25976" y1="28807" x2="15280" y2="41358"/>
                        <a14:foregroundMark x1="15280" y1="41358" x2="22411" y2="78395"/>
                        <a14:foregroundMark x1="22411" y1="78395" x2="35993" y2="70988"/>
                        <a14:foregroundMark x1="35993" y1="70988" x2="44652" y2="87037"/>
                        <a14:foregroundMark x1="44652" y1="87037" x2="61290" y2="84362"/>
                        <a14:foregroundMark x1="61290" y1="84362" x2="64007" y2="68313"/>
                        <a14:foregroundMark x1="64007" y1="68313" x2="84211" y2="43210"/>
                        <a14:foregroundMark x1="84211" y1="43210" x2="80306" y2="25514"/>
                        <a14:foregroundMark x1="80306" y1="25514" x2="65365" y2="27160"/>
                        <a14:foregroundMark x1="65365" y1="27160" x2="85059" y2="26955"/>
                        <a14:foregroundMark x1="85059" y1="26955" x2="86418" y2="43416"/>
                        <a14:foregroundMark x1="86418" y1="43416" x2="82683" y2="24691"/>
                        <a14:foregroundMark x1="82683" y1="24691" x2="65365" y2="28395"/>
                        <a14:foregroundMark x1="65365" y1="28395" x2="48727" y2="248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166" y="4245994"/>
            <a:ext cx="3590247" cy="29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85FD1B-1ACC-4A88-A2EA-7901A0B3A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ULTIVARIK_TV_-_Vesjolaya_zaryadka_(musmore.com) (1)">
            <a:hlinkClick r:id="" action="ppaction://media"/>
            <a:extLst>
              <a:ext uri="{FF2B5EF4-FFF2-40B4-BE49-F238E27FC236}">
                <a16:creationId xmlns:a16="http://schemas.microsoft.com/office/drawing/2014/main" id="{242870EF-41D7-4199-BE84-7BFD69E8B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438" y="6172363"/>
            <a:ext cx="471340" cy="487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51FDC0-BD35-4916-BE17-C82D5FB77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29" y="92074"/>
            <a:ext cx="8371002" cy="671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97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68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8" y="2043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8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505702" y="1916641"/>
            <a:ext cx="1480086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5087287" y="62054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284" y="566986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4638" y="1858394"/>
            <a:ext cx="1945231" cy="1806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1192" y="5857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43" y="411150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9D5939-FD0A-4F95-BB35-6783E3D459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8109" y="2010851"/>
            <a:ext cx="1470548" cy="150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1CA114-2926-4DBB-A070-D79B20F029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0458" y="523354"/>
            <a:ext cx="1101878" cy="1827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A58BB2-02BB-4100-B2B4-378B390357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4024" y="542297"/>
            <a:ext cx="1060611" cy="1715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CA4B04-9224-4E43-B02D-61EB34B09F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9869" y="2939693"/>
            <a:ext cx="572323" cy="5493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30690B-589B-4C3A-8021-11DAF00F0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7947" y="2479568"/>
            <a:ext cx="597343" cy="5733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CAF4AD-8F74-46A6-B4F0-C60111E182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5665" y="2948621"/>
            <a:ext cx="656604" cy="630223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3F68BA4-9B07-4CCE-9CFA-10E0B1E9B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137" y="5880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5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8" y="2043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6" y="69320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715664" y="2487192"/>
            <a:ext cx="1480086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4294548" y="753816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5794188" y="761327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580615" y="250508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522" y="750761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880" y="2444697"/>
            <a:ext cx="1945231" cy="1806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4235" y="728612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43" y="411150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327" y="2398461"/>
            <a:ext cx="1162818" cy="1798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9D5939-FD0A-4F95-BB35-6783E3D45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634" y="2562986"/>
            <a:ext cx="1709049" cy="174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1CA114-2926-4DBB-A070-D79B20F02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087" y="609587"/>
            <a:ext cx="1306356" cy="1827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A58BB2-02BB-4100-B2B4-378B390357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1543" y="593879"/>
            <a:ext cx="1162818" cy="1880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DE84E6-FEAF-4DCE-BF3C-1D15EA4BB8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5726" y="578367"/>
            <a:ext cx="1333444" cy="1744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86C90CF-CFD0-4ACF-BE25-DE56A8CCC0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5545" y="2507469"/>
            <a:ext cx="1518654" cy="178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E49CE0-361D-47EC-A139-5156CA8DD2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7000" y="3074180"/>
            <a:ext cx="837999" cy="8043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88C47D-985E-4FF8-A4E4-7DD54EE7A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361" y="3214265"/>
            <a:ext cx="837999" cy="8043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84010B2-8C37-4716-8CAA-A38F9394FD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1865" y="2545653"/>
            <a:ext cx="820266" cy="7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8" y="2043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6" y="69320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715664" y="2487192"/>
            <a:ext cx="1480086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4294548" y="753816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5794188" y="761327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580615" y="250508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522" y="750761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4880" y="2444697"/>
            <a:ext cx="1945231" cy="1806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4235" y="728612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43" y="411150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327" y="2398461"/>
            <a:ext cx="1162818" cy="1798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9D5939-FD0A-4F95-BB35-6783E3D459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6634" y="2562986"/>
            <a:ext cx="1709049" cy="174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1CA114-2926-4DBB-A070-D79B20F029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0087" y="609587"/>
            <a:ext cx="1306356" cy="1827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A58BB2-02BB-4100-B2B4-378B390357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1543" y="593879"/>
            <a:ext cx="1162818" cy="1880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DE84E6-FEAF-4DCE-BF3C-1D15EA4BB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5726" y="578367"/>
            <a:ext cx="1333444" cy="1744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86C90CF-CFD0-4ACF-BE25-DE56A8CCC0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5545" y="2507469"/>
            <a:ext cx="1518654" cy="178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E49CE0-361D-47EC-A139-5156CA8DD2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7000" y="3074180"/>
            <a:ext cx="837999" cy="8043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88C47D-985E-4FF8-A4E4-7DD54EE7A8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361" y="3214265"/>
            <a:ext cx="837999" cy="8043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84010B2-8C37-4716-8CAA-A38F9394FD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1865" y="2545653"/>
            <a:ext cx="820266" cy="787309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705C52D-40E7-465B-A025-90DAE0A99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3406" y="549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15F2AF-D6C6-4DD0-8633-4356E2E5A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2D1519-183E-4053-A0B9-A5DAAB507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998" y="0"/>
            <a:ext cx="6327285" cy="733405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03ADD0E-728C-4160-959F-B5ECD990E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857" y="5748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8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781521" y="2101174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4863830" y="63608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577" y="655455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4759" y="2124827"/>
            <a:ext cx="1162818" cy="16225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2192" y="5252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2370" y="525294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817CEB-AF71-4343-9881-D9F1A7E0C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7" b="91860" l="4911" r="98438">
                        <a14:foregroundMark x1="20982" y1="24186" x2="10714" y2="46744"/>
                        <a14:foregroundMark x1="37946" y1="7442" x2="36830" y2="6279"/>
                        <a14:foregroundMark x1="90402" y1="37209" x2="92634" y2="55116"/>
                        <a14:foregroundMark x1="96205" y1="41860" x2="98438" y2="63256"/>
                        <a14:foregroundMark x1="84821" y1="11163" x2="84821" y2="11163"/>
                        <a14:foregroundMark x1="9598" y1="27674" x2="4911" y2="36047"/>
                        <a14:foregroundMark x1="27679" y1="91860" x2="81250" y2="91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071" y="2468124"/>
            <a:ext cx="707738" cy="67930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5AAA55B-7DF5-484B-BDD6-5BC2AE50AB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7" b="91860" l="4911" r="98438">
                        <a14:foregroundMark x1="20982" y1="24186" x2="10714" y2="46744"/>
                        <a14:foregroundMark x1="37946" y1="7442" x2="36830" y2="6279"/>
                        <a14:foregroundMark x1="90402" y1="37209" x2="92634" y2="55116"/>
                        <a14:foregroundMark x1="96205" y1="41860" x2="98438" y2="63256"/>
                        <a14:foregroundMark x1="84821" y1="11163" x2="84821" y2="11163"/>
                        <a14:foregroundMark x1="9598" y1="27674" x2="4911" y2="36047"/>
                        <a14:foregroundMark x1="27679" y1="91860" x2="81250" y2="91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5606" y="2752478"/>
            <a:ext cx="747186" cy="7171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C60B2F-C581-4016-B9FF-D1DF6BA570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7" b="91860" l="4911" r="98438">
                        <a14:foregroundMark x1="20982" y1="24186" x2="10714" y2="46744"/>
                        <a14:foregroundMark x1="37946" y1="7442" x2="36830" y2="6279"/>
                        <a14:foregroundMark x1="90402" y1="37209" x2="92634" y2="55116"/>
                        <a14:foregroundMark x1="96205" y1="41860" x2="98438" y2="63256"/>
                        <a14:foregroundMark x1="84821" y1="11163" x2="84821" y2="11163"/>
                        <a14:foregroundMark x1="9598" y1="27674" x2="4911" y2="36047"/>
                        <a14:foregroundMark x1="27679" y1="91860" x2="81250" y2="91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4536" y="2876504"/>
            <a:ext cx="707738" cy="6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4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8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781521" y="2101174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4863830" y="63608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577" y="655455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4759" y="2124827"/>
            <a:ext cx="1162818" cy="16225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2192" y="5252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2370" y="525294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3FCD804-D50A-4BA8-9A75-321FD990A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1959" y="5918299"/>
            <a:ext cx="487363" cy="4873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322FC73-A72B-4A1E-B8D9-2E94A1BED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1237" y="2721116"/>
            <a:ext cx="648345" cy="6222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E48380-C265-4654-BA48-DAF397DC2A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5050" y="2460790"/>
            <a:ext cx="648345" cy="6222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8F90555-2829-44C2-8419-7C4F120CF4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2120" y="2771938"/>
            <a:ext cx="672850" cy="6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8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781521" y="2101174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4863830" y="63608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577" y="655455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4759" y="2124827"/>
            <a:ext cx="1162818" cy="16225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2192" y="5252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2370" y="525294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BA29DF-D8BD-4559-AFF0-4B094B5D83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0871" y="2037104"/>
            <a:ext cx="1677610" cy="168264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DBEA841-74DF-42F9-A82D-F42C1C027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771" y="2758751"/>
            <a:ext cx="647609" cy="6215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D622B79-4FDB-4DD0-BF32-C8FA43486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0198" y="2506884"/>
            <a:ext cx="666208" cy="63944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EABEE93-5274-4E31-955C-9D506ADE29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6088" y="3003056"/>
            <a:ext cx="710678" cy="6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85FD1B-1ACC-4A88-A2EA-7901A0B3A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8" y="86655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B5F8BF6-B94D-42D4-97DD-AB26AD1A7EC5}"/>
              </a:ext>
            </a:extLst>
          </p:cNvPr>
          <p:cNvSpPr/>
          <p:nvPr/>
        </p:nvSpPr>
        <p:spPr>
          <a:xfrm>
            <a:off x="4208134" y="3632218"/>
            <a:ext cx="3597110" cy="313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A442E9DB-8706-40A7-9A2A-7D8B70D9EBB8}"/>
              </a:ext>
            </a:extLst>
          </p:cNvPr>
          <p:cNvSpPr/>
          <p:nvPr/>
        </p:nvSpPr>
        <p:spPr>
          <a:xfrm>
            <a:off x="4265977" y="188534"/>
            <a:ext cx="3597110" cy="313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E0E18CF-A0A7-4067-8BE6-81AFCD27E1F5}"/>
              </a:ext>
            </a:extLst>
          </p:cNvPr>
          <p:cNvSpPr/>
          <p:nvPr/>
        </p:nvSpPr>
        <p:spPr>
          <a:xfrm>
            <a:off x="8308184" y="295925"/>
            <a:ext cx="3597110" cy="313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C8ACD1E-70D9-4928-94A8-5C9AF00C2CA7}"/>
              </a:ext>
            </a:extLst>
          </p:cNvPr>
          <p:cNvSpPr/>
          <p:nvPr/>
        </p:nvSpPr>
        <p:spPr>
          <a:xfrm>
            <a:off x="288354" y="3525076"/>
            <a:ext cx="3597110" cy="313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95DABF3-8429-4D8B-99FD-4112150CFAA4}"/>
              </a:ext>
            </a:extLst>
          </p:cNvPr>
          <p:cNvSpPr/>
          <p:nvPr/>
        </p:nvSpPr>
        <p:spPr>
          <a:xfrm>
            <a:off x="8497964" y="3622246"/>
            <a:ext cx="3597110" cy="313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A4EFE68-78A6-4010-94A7-11C081D74EE6}"/>
              </a:ext>
            </a:extLst>
          </p:cNvPr>
          <p:cNvSpPr/>
          <p:nvPr/>
        </p:nvSpPr>
        <p:spPr>
          <a:xfrm>
            <a:off x="245123" y="213433"/>
            <a:ext cx="3597110" cy="313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краденоемсолнце">
            <a:extLst>
              <a:ext uri="{FF2B5EF4-FFF2-40B4-BE49-F238E27FC236}">
                <a16:creationId xmlns:a16="http://schemas.microsoft.com/office/drawing/2014/main" id="{DD3D91E3-ACA8-4E62-A80E-4AE29F71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4" y="213433"/>
            <a:ext cx="3517728" cy="3014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муха-Цокотуха">
            <a:extLst>
              <a:ext uri="{FF2B5EF4-FFF2-40B4-BE49-F238E27FC236}">
                <a16:creationId xmlns:a16="http://schemas.microsoft.com/office/drawing/2014/main" id="{C853B5CB-3F4E-417C-BD6E-2ACBE4698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072" y="3660740"/>
            <a:ext cx="3437600" cy="2986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федора">
            <a:extLst>
              <a:ext uri="{FF2B5EF4-FFF2-40B4-BE49-F238E27FC236}">
                <a16:creationId xmlns:a16="http://schemas.microsoft.com/office/drawing/2014/main" id="{FE99CB4B-139D-4326-B6F2-00AE24127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010" y="3719414"/>
            <a:ext cx="3450209" cy="2944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айболит">
            <a:extLst>
              <a:ext uri="{FF2B5EF4-FFF2-40B4-BE49-F238E27FC236}">
                <a16:creationId xmlns:a16="http://schemas.microsoft.com/office/drawing/2014/main" id="{F986DF18-726D-4543-AF9A-BA90E8007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24" y="3610362"/>
            <a:ext cx="3463709" cy="2963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тараканище">
            <a:extLst>
              <a:ext uri="{FF2B5EF4-FFF2-40B4-BE49-F238E27FC236}">
                <a16:creationId xmlns:a16="http://schemas.microsoft.com/office/drawing/2014/main" id="{577004AB-6E5B-4BDF-99B0-306064C5A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2260" y="288069"/>
            <a:ext cx="3543034" cy="2944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Телефон">
            <a:extLst>
              <a:ext uri="{FF2B5EF4-FFF2-40B4-BE49-F238E27FC236}">
                <a16:creationId xmlns:a16="http://schemas.microsoft.com/office/drawing/2014/main" id="{7EDCE71C-2459-4350-A9AD-8C9A6D9C5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4380" y="188535"/>
            <a:ext cx="3450209" cy="3011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Телефон">
            <a:extLst>
              <a:ext uri="{FF2B5EF4-FFF2-40B4-BE49-F238E27FC236}">
                <a16:creationId xmlns:a16="http://schemas.microsoft.com/office/drawing/2014/main" id="{03F6E09B-CA3B-4A00-9AAB-8133CDD56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1585" y="193400"/>
            <a:ext cx="3450209" cy="3011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краденоемсолнце">
            <a:extLst>
              <a:ext uri="{FF2B5EF4-FFF2-40B4-BE49-F238E27FC236}">
                <a16:creationId xmlns:a16="http://schemas.microsoft.com/office/drawing/2014/main" id="{9FE528FF-600E-4CFB-94FB-16A468A07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4" y="240370"/>
            <a:ext cx="3517728" cy="3014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муха-Цокотуха">
            <a:extLst>
              <a:ext uri="{FF2B5EF4-FFF2-40B4-BE49-F238E27FC236}">
                <a16:creationId xmlns:a16="http://schemas.microsoft.com/office/drawing/2014/main" id="{7A8E6F9E-F65A-47C9-9D78-C4585A89C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539" y="3698446"/>
            <a:ext cx="3437600" cy="2986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федора">
            <a:extLst>
              <a:ext uri="{FF2B5EF4-FFF2-40B4-BE49-F238E27FC236}">
                <a16:creationId xmlns:a16="http://schemas.microsoft.com/office/drawing/2014/main" id="{0A8C9C35-E51A-4187-B6F5-0BAFD583D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322" y="3738923"/>
            <a:ext cx="3450209" cy="2944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айболит">
            <a:extLst>
              <a:ext uri="{FF2B5EF4-FFF2-40B4-BE49-F238E27FC236}">
                <a16:creationId xmlns:a16="http://schemas.microsoft.com/office/drawing/2014/main" id="{BD215B41-2DB5-44FD-A214-8637FA69E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11" y="3610362"/>
            <a:ext cx="3463709" cy="2963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тараканище">
            <a:extLst>
              <a:ext uri="{FF2B5EF4-FFF2-40B4-BE49-F238E27FC236}">
                <a16:creationId xmlns:a16="http://schemas.microsoft.com/office/drawing/2014/main" id="{EA8FCD24-BCDC-4FC4-9B33-8F39D93DE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2260" y="336382"/>
            <a:ext cx="3543034" cy="2944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64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9" y="-63630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8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781521" y="2101174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4863830" y="63608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7577" y="655455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4759" y="2124827"/>
            <a:ext cx="1162818" cy="16225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2192" y="5252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2370" y="525294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BA29DF-D8BD-4559-AFF0-4B094B5D8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0871" y="2037104"/>
            <a:ext cx="1677610" cy="1682642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BE8A5CF-27C0-470F-89B3-F0271DEE9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7194" y="5201342"/>
            <a:ext cx="487363" cy="4873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CC472F-A411-4127-8565-8862B44F4C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3684" y="2979701"/>
            <a:ext cx="653804" cy="62753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8EF3632-E525-4C1A-BB21-6665C7EFD2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9182" y="2468888"/>
            <a:ext cx="656541" cy="63016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F07018-B77C-49B7-9EAD-893EFC7E9B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213" y="3112481"/>
            <a:ext cx="699661" cy="6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8" y="2043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8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505702" y="1916641"/>
            <a:ext cx="1480086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5087287" y="62054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284" y="566986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4638" y="1858394"/>
            <a:ext cx="1945231" cy="1806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1192" y="5857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43" y="411150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9D5939-FD0A-4F95-BB35-6783E3D45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7925" y="1993707"/>
            <a:ext cx="1399836" cy="150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10F478-4DDC-4E56-A13D-0F8965ABB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9860" y="585794"/>
            <a:ext cx="1285772" cy="18377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1361C8E-7C6E-4224-9B92-ADB1CE4BD3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852" y="2950960"/>
            <a:ext cx="622919" cy="5978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B825C60-04D8-4B2F-89D0-FE67292AD5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785" y="2423539"/>
            <a:ext cx="720348" cy="69140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3B36DE0-06F7-43ED-B51D-EE3A6E1AA4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7579" y="3136936"/>
            <a:ext cx="636916" cy="6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08" y="20436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8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505702" y="1916641"/>
            <a:ext cx="1480086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5087287" y="62054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284" y="566986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4638" y="1858394"/>
            <a:ext cx="1945231" cy="1806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1192" y="5857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43" y="411150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9D5939-FD0A-4F95-BB35-6783E3D459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7925" y="1993707"/>
            <a:ext cx="1399836" cy="150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10F478-4DDC-4E56-A13D-0F8965ABB8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9860" y="585794"/>
            <a:ext cx="1285772" cy="18377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1361C8E-7C6E-4224-9B92-ADB1CE4BD3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2092" y="2898400"/>
            <a:ext cx="677679" cy="6504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B825C60-04D8-4B2F-89D0-FE67292AD5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4454" y="2464493"/>
            <a:ext cx="677679" cy="65045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3B36DE0-06F7-43ED-B51D-EE3A6E1AA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304" y="3077435"/>
            <a:ext cx="636916" cy="611326"/>
          </a:xfrm>
          <a:prstGeom prst="rect">
            <a:avLst/>
          </a:prstGeom>
        </p:spPr>
      </p:pic>
      <p:pic>
        <p:nvPicPr>
          <p:cNvPr id="2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4DF8000-EFAC-4C4D-B826-52AB560E9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735" y="5710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9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2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F3ABD-A5A1-410F-9DFE-5AA0397A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110C74-4EEC-40AA-B5B8-3372742AD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5337E-B858-476D-BF30-D61E33A3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57"/>
            <a:ext cx="12192000" cy="6890993"/>
          </a:xfrm>
          <a:prstGeom prst="rect">
            <a:avLst/>
          </a:prstGeom>
          <a:ln>
            <a:solidFill>
              <a:srgbClr val="1D5F25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CF23AD-D55F-4231-839F-7A3787A799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3" b="89846" l="2681" r="95308">
                        <a14:foregroundMark x1="35425" y1="56303" x2="32564" y2="56439"/>
                        <a14:foregroundMark x1="12064" y1="46758" x2="9584" y2="44998"/>
                        <a14:foregroundMark x1="9584" y1="44998" x2="3482" y2="31659"/>
                        <a14:foregroundMark x1="5170" y1="25443" x2="6497" y2="23457"/>
                        <a14:foregroundMark x1="3857" y1="27407" x2="5000" y2="25696"/>
                        <a14:foregroundMark x1="5425" y1="25061" x2="4153" y2="26964"/>
                        <a14:foregroundMark x1="2480" y1="29467" x2="5000" y2="25696"/>
                        <a14:foregroundMark x1="13574" y1="14914" x2="22721" y2="11747"/>
                        <a14:foregroundMark x1="22721" y1="11747" x2="28418" y2="4878"/>
                        <a14:foregroundMark x1="28418" y1="4878" x2="40416" y2="2688"/>
                        <a14:foregroundMark x1="72668" y1="6070" x2="75536" y2="6371"/>
                        <a14:foregroundMark x1="40416" y1="2688" x2="62526" y2="5007"/>
                        <a14:foregroundMark x1="78669" y1="8100" x2="79027" y2="8297"/>
                        <a14:foregroundMark x1="75536" y1="6371" x2="78492" y2="8002"/>
                        <a14:foregroundMark x1="87877" y1="17095" x2="93097" y2="27576"/>
                        <a14:foregroundMark x1="93097" y1="27576" x2="92962" y2="35640"/>
                        <a14:foregroundMark x1="94254" y1="38115" x2="96239" y2="41915"/>
                        <a14:foregroundMark x1="95883" y1="48550" x2="95509" y2="50871"/>
                        <a14:foregroundMark x1="96783" y1="42957" x2="95964" y2="48043"/>
                        <a14:foregroundMark x1="95509" y1="50871" x2="71917" y2="56595"/>
                        <a14:foregroundMark x1="71917" y1="56595" x2="64075" y2="54256"/>
                        <a14:foregroundMark x1="6233" y1="27675" x2="3083" y2="27675"/>
                        <a14:foregroundMark x1="25871" y1="6969" x2="42962" y2="3932"/>
                        <a14:foregroundMark x1="42962" y1="3932" x2="56702" y2="4281"/>
                        <a14:foregroundMark x1="38807" y1="8960" x2="38807" y2="8960"/>
                        <a14:foregroundMark x1="11126" y1="17919" x2="11126" y2="17919"/>
                        <a14:foregroundMark x1="11595" y1="16725" x2="10925" y2="18218"/>
                        <a14:foregroundMark x1="81501" y1="10752" x2="77279" y2="9607"/>
                        <a14:foregroundMark x1="10456" y1="18716" x2="14946" y2="15928"/>
                        <a14:foregroundMark x1="13405" y1="15978" x2="14879" y2="15331"/>
                        <a14:foregroundMark x1="10456" y1="19711" x2="12668" y2="16376"/>
                        <a14:foregroundMark x1="10322" y1="19462" x2="10590" y2="18118"/>
                        <a14:foregroundMark x1="11662" y1="15829" x2="10322" y2="16376"/>
                        <a14:foregroundMark x1="10590" y1="18915" x2="11930" y2="16127"/>
                        <a14:foregroundMark x1="11528" y1="19064" x2="9853" y2="18367"/>
                        <a14:foregroundMark x1="10456" y1="18666" x2="9584" y2="18118"/>
                        <a14:foregroundMark x1="81568" y1="10801" x2="79223" y2="9308"/>
                        <a14:foregroundMark x1="79585" y1="9520" x2="81434" y2="10403"/>
                        <a14:foregroundMark x1="78307" y1="8910" x2="79521" y2="9490"/>
                        <a14:foregroundMark x1="78619" y1="9059" x2="78152" y2="8836"/>
                        <a14:foregroundMark x1="77988" y1="9131" x2="77748" y2="8661"/>
                        <a14:foregroundMark x1="78485" y1="10105" x2="78106" y2="9362"/>
                        <a14:foregroundMark x1="84987" y1="15182" x2="79357" y2="9557"/>
                        <a14:foregroundMark x1="79357" y1="9557" x2="82440" y2="12096"/>
                        <a14:foregroundMark x1="11193" y1="21205" x2="14209" y2="15431"/>
                        <a14:foregroundMark x1="14209" y1="15431" x2="10560" y2="20021"/>
                        <a14:foregroundMark x1="10054" y1="20657" x2="11193" y2="22001"/>
                        <a14:foregroundMark x1="81780" y1="10317" x2="80496" y2="8910"/>
                        <a14:foregroundMark x1="85858" y1="14783" x2="83339" y2="12024"/>
                        <a14:foregroundMark x1="79207" y1="8640" x2="77413" y2="8263"/>
                        <a14:foregroundMark x1="80496" y1="8910" x2="79521" y2="8705"/>
                        <a14:foregroundMark x1="82172" y1="11598" x2="85523" y2="15032"/>
                        <a14:foregroundMark x1="85523" y1="12892" x2="85992" y2="13838"/>
                        <a14:foregroundMark x1="30831" y1="4231" x2="26502" y2="4231"/>
                        <a14:foregroundMark x1="2681" y1="31060" x2="3820" y2="30513"/>
                        <a14:backgroundMark x1="14946" y1="48581" x2="19638" y2="51767"/>
                        <a14:backgroundMark x1="23861" y1="55052" x2="14477" y2="48930"/>
                        <a14:backgroundMark x1="14477" y1="48930" x2="17158" y2="49577"/>
                        <a14:backgroundMark x1="36595" y1="56546" x2="35925" y2="56745"/>
                        <a14:backgroundMark x1="31434" y1="56894" x2="25670" y2="56048"/>
                        <a14:backgroundMark x1="2882" y1="30662" x2="1944" y2="30015"/>
                        <a14:backgroundMark x1="2614" y1="30513" x2="1944" y2="29368"/>
                        <a14:backgroundMark x1="5295" y1="25535" x2="4893" y2="23693"/>
                        <a14:backgroundMark x1="9082" y1="21495" x2="7306" y2="22399"/>
                        <a14:backgroundMark x1="4893" y1="25187" x2="5295" y2="24042"/>
                        <a14:backgroundMark x1="8914" y1="20557" x2="5764" y2="23046"/>
                        <a14:backgroundMark x1="23861" y1="55401" x2="32105" y2="56894"/>
                        <a14:backgroundMark x1="8646" y1="20707" x2="7976" y2="20209"/>
                        <a14:backgroundMark x1="5295" y1="25684" x2="4223" y2="24390"/>
                        <a14:backgroundMark x1="11415" y1="15632" x2="12466" y2="13440"/>
                        <a14:backgroundMark x1="8646" y1="21404" x2="9172" y2="20308"/>
                        <a14:backgroundMark x1="62735" y1="4778" x2="69437" y2="5276"/>
                        <a14:backgroundMark x1="8877" y1="20057" x2="8646" y2="19910"/>
                        <a14:backgroundMark x1="71448" y1="6122" x2="71917" y2="5973"/>
                        <a14:backgroundMark x1="84947" y1="12642" x2="83445" y2="10503"/>
                        <a14:backgroundMark x1="88405" y1="17571" x2="86623" y2="15032"/>
                        <a14:backgroundMark x1="83445" y1="10503" x2="80668" y2="8842"/>
                        <a14:backgroundMark x1="71649" y1="5276" x2="69638" y2="5774"/>
                        <a14:backgroundMark x1="92895" y1="37481" x2="94236" y2="38128"/>
                        <a14:backgroundMark x1="97587" y1="42807" x2="96716" y2="42807"/>
                        <a14:backgroundMark x1="96716" y1="48780" x2="95375" y2="48780"/>
                        <a14:backgroundMark x1="95107" y1="37133" x2="91756" y2="36486"/>
                        <a14:backgroundMark x1="89745" y1="16725" x2="87224" y2="15032"/>
                        <a14:backgroundMark x1="85523" y1="11946" x2="85054" y2="11448"/>
                        <a14:backgroundMark x1="83625" y1="10921" x2="83311" y2="9756"/>
                        <a14:backgroundMark x1="84651" y1="10951" x2="83981" y2="10602"/>
                        <a14:backgroundMark x1="81973" y1="10003" x2="82842" y2="10254"/>
                        <a14:backgroundMark x1="93097" y1="26680" x2="92225" y2="25535"/>
                        <a14:backgroundMark x1="89745" y1="9258" x2="89745" y2="9258"/>
                        <a14:backgroundMark x1="8732" y1="21082" x2="9302" y2="20359"/>
                        <a14:backgroundMark x1="8244" y1="21702" x2="8585" y2="21269"/>
                        <a14:backgroundMark x1="8128" y1="21460" x2="7842" y2="21802"/>
                        <a14:backgroundMark x1="9111" y1="20284" x2="8587" y2="20911"/>
                        <a14:backgroundMark x1="7842" y1="21802" x2="7306" y2="21702"/>
                        <a14:backgroundMark x1="79077" y1="7824" x2="78619" y2="7118"/>
                        <a14:backgroundMark x1="88874" y1="8113" x2="88874" y2="8113"/>
                        <a14:backgroundMark x1="25938" y1="4131" x2="26139" y2="4131"/>
                        <a14:backgroundMark x1="78485" y1="8512" x2="78619" y2="7715"/>
                        <a14:backgroundMark x1="83043" y1="11050" x2="82440" y2="11200"/>
                        <a14:backgroundMark x1="85858" y1="14933" x2="86260" y2="13589"/>
                        <a14:backgroundMark x1="79088" y1="8362" x2="79088" y2="6919"/>
                        <a14:backgroundMark x1="96046" y1="48930" x2="96046" y2="48233"/>
                        <a14:backgroundMark x1="9718" y1="20259" x2="9853" y2="20508"/>
                        <a14:backgroundMark x1="26408" y1="4131" x2="25536" y2="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25" y="70795"/>
            <a:ext cx="7284720" cy="76183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60BD93-F573-4159-BB04-2E4D706B94C8}"/>
              </a:ext>
            </a:extLst>
          </p:cNvPr>
          <p:cNvSpPr/>
          <p:nvPr/>
        </p:nvSpPr>
        <p:spPr>
          <a:xfrm>
            <a:off x="3505702" y="1916641"/>
            <a:ext cx="1480086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66D59DB-77C0-451B-84AC-A3259D112705}"/>
              </a:ext>
            </a:extLst>
          </p:cNvPr>
          <p:cNvSpPr/>
          <p:nvPr/>
        </p:nvSpPr>
        <p:spPr>
          <a:xfrm>
            <a:off x="5087287" y="620542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BC997-AED4-4B2A-A307-F845AC47B6E7}"/>
              </a:ext>
            </a:extLst>
          </p:cNvPr>
          <p:cNvSpPr/>
          <p:nvPr/>
        </p:nvSpPr>
        <p:spPr>
          <a:xfrm>
            <a:off x="6117724" y="62149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296D593-33D0-4C6D-B62D-F1C0A8D548DB}"/>
              </a:ext>
            </a:extLst>
          </p:cNvPr>
          <p:cNvSpPr/>
          <p:nvPr/>
        </p:nvSpPr>
        <p:spPr>
          <a:xfrm>
            <a:off x="7325793" y="637001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FEE44A-F148-4681-980D-76203EEEF211}"/>
              </a:ext>
            </a:extLst>
          </p:cNvPr>
          <p:cNvSpPr/>
          <p:nvPr/>
        </p:nvSpPr>
        <p:spPr>
          <a:xfrm>
            <a:off x="8270132" y="2224223"/>
            <a:ext cx="943583" cy="165576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FA9C4A-C254-492D-89AC-B41480E243B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284" y="566986"/>
            <a:ext cx="1112026" cy="16983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ECC230-0292-4CDD-8595-39372A2666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4638" y="1858394"/>
            <a:ext cx="1945231" cy="18065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812D51-73CD-4D26-B855-6722B1EA16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1192" y="585794"/>
            <a:ext cx="1083109" cy="18091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EA50DE-DBA2-4CBE-BF67-354F5579BF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543" y="411150"/>
            <a:ext cx="1124284" cy="1880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546577E-3FDF-49FA-BB87-AFB4FFC628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7DDFF"/>
              </a:clrFrom>
              <a:clrTo>
                <a:srgbClr val="A7DD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0220" y="2178000"/>
            <a:ext cx="1162818" cy="1798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9D5939-FD0A-4F95-BB35-6783E3D45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8109" y="2010851"/>
            <a:ext cx="1470548" cy="150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1CA114-2926-4DBB-A070-D79B20F02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458" y="523354"/>
            <a:ext cx="1101878" cy="1827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A58BB2-02BB-4100-B2B4-378B390357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4024" y="542297"/>
            <a:ext cx="1060611" cy="1715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CA4B04-9224-4E43-B02D-61EB34B09F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9869" y="2939693"/>
            <a:ext cx="572323" cy="54932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30690B-589B-4C3A-8021-11DAF00F0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7947" y="2479568"/>
            <a:ext cx="597343" cy="5733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CAF4AD-8F74-46A6-B4F0-C60111E18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12" b="98372" l="5134" r="93973">
                        <a14:foregroundMark x1="14955" y1="25814" x2="5134" y2="43953"/>
                        <a14:foregroundMark x1="35268" y1="8605" x2="47768" y2="6744"/>
                        <a14:foregroundMark x1="90179" y1="34884" x2="89286" y2="43023"/>
                        <a14:foregroundMark x1="92188" y1="36977" x2="94196" y2="64186"/>
                        <a14:foregroundMark x1="54464" y1="87209" x2="70089" y2="89302"/>
                        <a14:foregroundMark x1="22545" y1="90233" x2="71429" y2="96512"/>
                        <a14:foregroundMark x1="71429" y1="96512" x2="62277" y2="98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5665" y="2948621"/>
            <a:ext cx="656604" cy="6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8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0</Words>
  <Application>Microsoft Office PowerPoint</Application>
  <PresentationFormat>Широкоэкранный</PresentationFormat>
  <Paragraphs>0</Paragraphs>
  <Slides>15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59</cp:revision>
  <dcterms:created xsi:type="dcterms:W3CDTF">2023-04-10T10:28:35Z</dcterms:created>
  <dcterms:modified xsi:type="dcterms:W3CDTF">2023-04-27T02:04:48Z</dcterms:modified>
</cp:coreProperties>
</file>