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0EF5E-A411-4E61-9025-058DB80D9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0A76A-B024-4270-8B90-4E694420C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3D46C-ED34-4833-9EC4-0F1A794A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B151C-D642-4F6B-BD5C-A9E5E84F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50149-9863-4D92-9A6E-ED75F464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8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6F46F-1030-4A5E-ADC1-77ABB4C5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49AA84-9733-40CA-BAEE-B5E3E6CF6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113FF-390B-4CBF-8EC5-0C742143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D1B39-2DF2-417F-9426-36CA0436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2C2D0-2F50-4577-8C71-F71226E8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7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81EF06-EE24-46AE-BC37-03E0888F7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8BEF56-7693-417E-AE7E-0B6D6FF0D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0CAF-D565-4858-AE53-7154F8F4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DA9F-BDDA-4D93-9884-B3BC2A3F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4016B-B0C0-42F6-B32F-317AF1B0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59B4A-3A5E-47C7-9B03-10259D2E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CEE22-0701-4B24-ADDC-3D992BF6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DCB4E9-7E70-486D-A652-A925F86B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EA448-988A-46E0-9834-CDD55CB9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B5F39-1C90-451E-9FA9-E6468F9F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4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EE716-E429-489F-B4C2-29D5AE8E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25633-C7AD-4B37-8376-E696D153E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FB293-6ED5-4121-AB3B-AAA3DE38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B5E9F-954C-4550-AD06-9C7A0F80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03D83-B601-4972-B24A-019A0E9F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07CD5-F900-48BC-A871-782AC05F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9EF17-C516-436E-A919-69FDF329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9564F3-11B7-406B-8EE5-F1AE39F46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1EB8F3-1C8D-4325-A25B-36D07AD9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902556-C3BF-47C3-8D9C-75CDBD33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3EC80B-A15E-4110-AA35-FB35DAC2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3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C4E73-553D-46C5-ADFA-7DC9749D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42B70-8AA1-4E80-A041-509600CF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444CF-0EC5-480C-9E59-4A9014378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D254D2-B167-43DF-9B38-801553EC2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FC52AA-210D-49CB-9F81-D2B7AC0BB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0A1AC4-33DC-41FF-8974-5D8ECDAD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7937B5-6048-4A60-981D-F710A559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6F3438-3EAE-49C4-A1F4-623D6F0E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D4001-5955-405F-98CB-26E52DDF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454B7-D121-4A24-9EE7-30615FF1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52C62-61C6-4814-9929-2D3D39A7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BC851B-4B46-4356-A3E3-1FA37877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2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98FA31-DBD1-4818-8965-F7C33E0D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A56375-70A9-4E0A-8C2B-2EF3384F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253F85-E228-47C6-AB3E-992D564B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A23D5-2467-4B2F-875A-310875D7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9BD8C-6D5D-46C6-8F62-E606F955E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37098E-6011-4C37-9767-D8B71A81A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6B6C2-B10E-41F6-A1FA-F3A2EECB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0808E-D012-4923-AF52-B491F2CF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3BA3BE-80E4-4008-9CB4-03DE5571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3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B1F0E-1E31-4795-8E97-BB3E285B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BA4792-97CC-4497-BF00-02261ACFE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CD6217-1E96-4421-8FFF-EF0A2EA35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9FEA1C-28C1-4162-8AAD-9C136E1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75C7C5-A768-4ABD-B68E-2B6CD64C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793C8-EBD4-4AB3-8290-43EC091A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B8ED5-3357-461D-BCCC-6DF1A8C0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11BC6-87A2-4924-82BA-E9BE540C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FE1CA-AFBF-4882-BDA1-079337422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AD94-99D9-45C1-B21D-67822A12F9A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69672-239D-4739-A1F5-4FEF8BD49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3EEC2-73E1-447C-9DC5-E59E6132C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0DD2-8F56-461C-A06F-7CAEC53A4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44486-22A1-4BA7-8FD6-4E294D92B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3DCFFD-AC59-4161-8444-33AAEB50A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5E71B-A562-4A70-AACA-5B9F1509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77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C203E-A0C4-4E7D-9B41-EDC53F3F6A06}"/>
              </a:ext>
            </a:extLst>
          </p:cNvPr>
          <p:cNvSpPr txBox="1"/>
          <p:nvPr/>
        </p:nvSpPr>
        <p:spPr>
          <a:xfrm>
            <a:off x="1524000" y="1122363"/>
            <a:ext cx="8974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Муниципальное дошкольное образовательное автономное учреждение "Детский сад комбинированного вида № 71 "Лучик" г. Орска".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E9DA6-B956-40A7-811A-1858B0EE6237}"/>
              </a:ext>
            </a:extLst>
          </p:cNvPr>
          <p:cNvSpPr txBox="1"/>
          <p:nvPr/>
        </p:nvSpPr>
        <p:spPr>
          <a:xfrm>
            <a:off x="2318994" y="2494300"/>
            <a:ext cx="79530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      Дидактическое пособие из бросового материала</a:t>
            </a:r>
          </a:p>
          <a:p>
            <a:endParaRPr lang="ru-RU" dirty="0"/>
          </a:p>
          <a:p>
            <a:r>
              <a:rPr lang="ru-RU" sz="2400" b="1" dirty="0">
                <a:solidFill>
                  <a:srgbClr val="002060"/>
                </a:solidFill>
              </a:rPr>
              <a:t>«Кукла-Зима с приметами. Кукла- Весна с приметами.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Кукла - Осень с приметами.  Кукла- Лето с приметами.»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66DDB-7A79-4339-99F5-976B777C6B5E}"/>
              </a:ext>
            </a:extLst>
          </p:cNvPr>
          <p:cNvSpPr txBox="1"/>
          <p:nvPr/>
        </p:nvSpPr>
        <p:spPr>
          <a:xfrm>
            <a:off x="7766902" y="4823996"/>
            <a:ext cx="2901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Подготовила логопед: </a:t>
            </a:r>
          </a:p>
          <a:p>
            <a:r>
              <a:rPr lang="ru-RU" b="1" dirty="0">
                <a:solidFill>
                  <a:srgbClr val="002060"/>
                </a:solidFill>
              </a:rPr>
              <a:t>Трапезникова Юлия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4143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44486-22A1-4BA7-8FD6-4E294D92B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3DCFFD-AC59-4161-8444-33AAEB50A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5E71B-A562-4A70-AACA-5B9F1509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77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4416E7-1935-490F-9EE4-55B90F56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94" y="1743089"/>
            <a:ext cx="6480610" cy="1146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969BCA-DF64-4EB7-8B5F-C6A192BCFEA4}"/>
              </a:ext>
            </a:extLst>
          </p:cNvPr>
          <p:cNvSpPr txBox="1"/>
          <p:nvPr/>
        </p:nvSpPr>
        <p:spPr>
          <a:xfrm>
            <a:off x="3011078" y="3429000"/>
            <a:ext cx="6169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Цель:    Изучение   представлений  о  сезонных изменениях в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120912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44486-22A1-4BA7-8FD6-4E294D92B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3DCFFD-AC59-4161-8444-33AAEB50A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5E71B-A562-4A70-AACA-5B9F1509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77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BE7A5-BB66-4318-8409-29219DC515AC}"/>
              </a:ext>
            </a:extLst>
          </p:cNvPr>
          <p:cNvSpPr txBox="1"/>
          <p:nvPr/>
        </p:nvSpPr>
        <p:spPr>
          <a:xfrm>
            <a:off x="2187018" y="1469681"/>
            <a:ext cx="75029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Задачи: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1.Развитие  умения сравнивать сезонные  изменения в разные периоды времени.                                                         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2.Развитие  лексико-грамматических категорий  и связной речи.                      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3.Воспитание  любви  и заботливого отношения к природе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75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44486-22A1-4BA7-8FD6-4E294D92B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3DCFFD-AC59-4161-8444-33AAEB50A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5E71B-A562-4A70-AACA-5B9F1509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" y="0"/>
            <a:ext cx="12191999" cy="6777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909FC5-B294-448D-B1FB-201FE516BA8F}"/>
              </a:ext>
            </a:extLst>
          </p:cNvPr>
          <p:cNvSpPr txBox="1"/>
          <p:nvPr/>
        </p:nvSpPr>
        <p:spPr>
          <a:xfrm>
            <a:off x="1247479" y="923383"/>
            <a:ext cx="978502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Ход </a:t>
            </a:r>
            <a:r>
              <a:rPr lang="ru-RU" b="1" dirty="0">
                <a:solidFill>
                  <a:srgbClr val="002060"/>
                </a:solidFill>
              </a:rPr>
              <a:t>игры: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Пособие изготовлено из  гипоаллергенных  тканей,  швейной фурнитуры (пуговицы,  бусинки, бантики, тесьма, прозрачная  плёнка, вышивка, картон)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Рекомендованные игры.</a:t>
            </a:r>
          </a:p>
          <a:p>
            <a:r>
              <a:rPr lang="ru-RU" b="1" dirty="0">
                <a:solidFill>
                  <a:srgbClr val="002060"/>
                </a:solidFill>
              </a:rPr>
              <a:t>Игра №1« Зимний наряд»  (Летний наряд, Осенний наряд, Весенний наряд)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Ребёнку предлагается рассмотреть наряд куклы-Зимы  (куклы- Весны, куклы-Лета, куклы-Осени).</a:t>
            </a:r>
          </a:p>
          <a:p>
            <a:r>
              <a:rPr lang="ru-RU" b="1" dirty="0">
                <a:solidFill>
                  <a:srgbClr val="002060"/>
                </a:solidFill>
              </a:rPr>
              <a:t> Украсить наряд кукол атрибутами, связанными с признаками времён года (снежинки, листочки, ягоды, цветочки, снегирь, тучка, дождинки) и составить описательный рассказ  по признакам времён года.</a:t>
            </a:r>
          </a:p>
          <a:p>
            <a:r>
              <a:rPr lang="ru-RU" b="1" dirty="0">
                <a:solidFill>
                  <a:srgbClr val="002060"/>
                </a:solidFill>
              </a:rPr>
              <a:t>Игра №2  «Составь рассказ» 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Ребёнку предлагается составить сравнительный описательный  рассказ по признакам времен года.</a:t>
            </a:r>
          </a:p>
          <a:p>
            <a:r>
              <a:rPr lang="ru-RU" b="1" dirty="0">
                <a:solidFill>
                  <a:srgbClr val="002060"/>
                </a:solidFill>
              </a:rPr>
              <a:t>Игра №3  «Составь рассказ 2»  Ребёнку предлагается составить рассказ об особенностях жизни животных в разные времена года.</a:t>
            </a:r>
          </a:p>
        </p:txBody>
      </p:sp>
    </p:spTree>
    <p:extLst>
      <p:ext uri="{BB962C8B-B14F-4D97-AF65-F5344CB8AC3E}">
        <p14:creationId xmlns:p14="http://schemas.microsoft.com/office/powerpoint/2010/main" val="9724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E05EC-765C-4654-907A-7A74ECC8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2910D8-110C-43B6-9241-4E60FF97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64E00-5E2A-417C-AFD3-57A41400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552313" cy="70606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CE4A3B-4203-4CB9-B43A-A783EEE04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53" y="993919"/>
            <a:ext cx="7991831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5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228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2024-10-18T07:08:18Z</dcterms:created>
  <dcterms:modified xsi:type="dcterms:W3CDTF">2024-10-18T07:22:52Z</dcterms:modified>
</cp:coreProperties>
</file>