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56" r:id="rId4"/>
    <p:sldId id="257" r:id="rId5"/>
    <p:sldId id="260" r:id="rId6"/>
    <p:sldId id="261" r:id="rId7"/>
    <p:sldId id="262" r:id="rId8"/>
    <p:sldId id="259" r:id="rId9"/>
    <p:sldId id="258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9C3753-56B1-4B87-8294-675193DD3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EBD2DD7-C473-4012-9D4D-05F71FB78F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286DAA-4BB8-4C24-9A3D-A397D2B29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E75B0-4419-4374-9A7F-4FDCD33CF03A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B4D77D-AF1D-4B33-B2B9-B857EE79F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6F2C9D-E94B-49AF-A661-8896F0428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9FCA9-BAD0-4FC2-BCEC-9950EC8F69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977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BF265A-08C7-4C27-81D7-16404FEE1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0DF3C5E-EB9B-4477-80C0-65EF9DD439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AA046D-3ED9-4CFA-8B2E-F5E91EAE5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E75B0-4419-4374-9A7F-4FDCD33CF03A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142D8F-38A3-49E4-8B75-B867A311A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73EDD5-CB56-43A3-B02C-CE3E8BFB5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9FCA9-BAD0-4FC2-BCEC-9950EC8F69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305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9371463-BB3C-40FB-996A-1716D4B3BF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C5DED51-EFB7-4B80-9C78-20A784B43E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7E64C6-DEAB-4789-9080-1F44D7A5F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E75B0-4419-4374-9A7F-4FDCD33CF03A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DBD233-E390-4D75-90CF-A7E94030A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8406C0-B730-4499-81FE-755DB0CD9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9FCA9-BAD0-4FC2-BCEC-9950EC8F69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071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854123-D383-4230-8F83-9D84D6BC6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804BF7-3DCF-4FA9-88C2-F5CE45AD37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F0B22D-81DA-49E7-82EC-15EFC0FE0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E75B0-4419-4374-9A7F-4FDCD33CF03A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9D2676-58EB-457A-9635-063EFE5C9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9546A6-E6E9-415C-A930-BFEF2BA11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9FCA9-BAD0-4FC2-BCEC-9950EC8F69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068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D5E923-52B8-409B-8193-276869438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D0ED83-6D91-4494-847A-4B02C1EA13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0360B8-B474-4EBF-981A-0197D3D0B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E75B0-4419-4374-9A7F-4FDCD33CF03A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90FBC5-9295-46C0-BBCC-3A5D1F2AC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F4A1AC-2E05-43FE-941F-2CC968736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9FCA9-BAD0-4FC2-BCEC-9950EC8F69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297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A6DD5F-2A25-425A-A1EE-19F48FBCE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322B40-6EB2-4125-9DE2-4BA7BC19DA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7593FE-3C80-4F45-9051-79F6DA275B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BAB5083-8ECD-4F73-B9B5-36951EA2B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E75B0-4419-4374-9A7F-4FDCD33CF03A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E3A1761-0D6A-4496-9E88-3E31EA68E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07E96D5-343F-49E0-8691-01957867E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9FCA9-BAD0-4FC2-BCEC-9950EC8F69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482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F0047F-5ACF-4D0B-A2F6-0ECD9ED0A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314BD23-A23B-4A85-90F2-5A02AE7AF2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2648814-004D-4951-8C96-023802D41E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338140E-989D-4FD9-BF54-CFC772F436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72A39AB-3258-41C6-A6A7-26BC331449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C2A62F5-D524-4088-AD6D-4944CD37E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E75B0-4419-4374-9A7F-4FDCD33CF03A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0550F57-0338-4E7D-A897-6819FBA61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811FD2B-B716-4E45-AA91-059B533ED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9FCA9-BAD0-4FC2-BCEC-9950EC8F69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010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BA4362-247C-4D63-A41E-063243757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DBE7460-EEF2-44BB-A4CE-1616B5494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E75B0-4419-4374-9A7F-4FDCD33CF03A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4CBFFD5-EB66-4EA5-8D69-09CF54B08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6E7D89B-571A-468A-96A8-CBD335C52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9FCA9-BAD0-4FC2-BCEC-9950EC8F69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399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FB805F5-8B9B-4B70-84B6-5707EBA87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E75B0-4419-4374-9A7F-4FDCD33CF03A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72163F5-B1F8-4233-856E-2641C9F3B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0B2F190-2167-4FF2-A0A3-07120E507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9FCA9-BAD0-4FC2-BCEC-9950EC8F69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925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30F182-5F91-4D9C-8069-9A0D8CABA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39F6E6-004B-459A-9342-8A58DB4E4F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04C41B7-2BEA-4381-A774-DB66CA5134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F6A617C-348A-45C6-977A-CD50F9B99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E75B0-4419-4374-9A7F-4FDCD33CF03A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F353E8C-6641-4036-A765-72F589C57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FE65CA6-DC01-4255-BC3C-94DD0675D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9FCA9-BAD0-4FC2-BCEC-9950EC8F69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953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45BBC6-4DE6-442E-9DD8-285900B24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D868EE7-05ED-4D0B-B8AF-0A20E52EC7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05AA1B2-02EB-4493-B727-6BAAF799B5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DBFF658-7A1C-4168-9D8A-E9E8D6458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E75B0-4419-4374-9A7F-4FDCD33CF03A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826ADFE-BDF1-49E7-A5A4-839F106A6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1D1B97-85B1-4950-BF44-D6F5F1813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9FCA9-BAD0-4FC2-BCEC-9950EC8F69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293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2D3FE9-542A-413A-8A77-63B74E9E5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504B01-0F02-40C8-9963-680262E927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AFB67C-4B47-4482-A033-BA917024FB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E75B0-4419-4374-9A7F-4FDCD33CF03A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CC7A82-80F2-4253-94DD-CDC763ECD4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A3C4EF-1DBC-4A7A-B87E-8502695031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9FCA9-BAD0-4FC2-BCEC-9950EC8F69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22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1urok.ru/categories/10/articles/28088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52A5B7-50B0-40EE-BAFA-EBBD155985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7999"/>
          </a:xfr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ru-RU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Орск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BCA2269-138D-4BC7-8111-70D210866C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971" y="1017519"/>
            <a:ext cx="1562180" cy="114595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05DECB-987E-470C-846F-FEF9267086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642" y="1064923"/>
            <a:ext cx="1497557" cy="109855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1C8474B-ACEE-482A-B16B-5277B82ECB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003" y="1064922"/>
            <a:ext cx="1497557" cy="109855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E96FEC0-5411-4E7A-A7F3-B366BACA7E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731" y="3857529"/>
            <a:ext cx="1818479" cy="133396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5AE79ED-6B0C-4A4A-9FE3-926F8DE27E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124" y="3881118"/>
            <a:ext cx="1818479" cy="133396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1B3FE6E-B099-4886-8178-3075B06BD7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003" y="3903742"/>
            <a:ext cx="1787635" cy="1311341"/>
          </a:xfrm>
          <a:prstGeom prst="rect">
            <a:avLst/>
          </a:prstGeom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40CFBE0A-178F-4401-B5D5-988C6189FF62}"/>
              </a:ext>
            </a:extLst>
          </p:cNvPr>
          <p:cNvSpPr/>
          <p:nvPr/>
        </p:nvSpPr>
        <p:spPr>
          <a:xfrm>
            <a:off x="465267" y="2271859"/>
            <a:ext cx="10892672" cy="145171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  «СОСТАВЬ ЧИСЛО»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D03F2AA5-0E54-4109-8442-14E907B202B1}"/>
              </a:ext>
            </a:extLst>
          </p:cNvPr>
          <p:cNvSpPr/>
          <p:nvPr/>
        </p:nvSpPr>
        <p:spPr>
          <a:xfrm>
            <a:off x="716437" y="216816"/>
            <a:ext cx="11029361" cy="62053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Муниципальное дошкольное образовательное автономное учреждение «Детский сад комбинированного вида № 71 «Лучик» города Орска»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DC97BEC-AACA-4FE4-9F30-118B1CBFA54C}"/>
              </a:ext>
            </a:extLst>
          </p:cNvPr>
          <p:cNvSpPr txBox="1"/>
          <p:nvPr/>
        </p:nvSpPr>
        <p:spPr>
          <a:xfrm>
            <a:off x="8864638" y="5717854"/>
            <a:ext cx="33213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Подготовила </a:t>
            </a:r>
          </a:p>
          <a:p>
            <a:r>
              <a:rPr lang="ru-RU" b="1" dirty="0">
                <a:solidFill>
                  <a:srgbClr val="002060"/>
                </a:solidFill>
              </a:rPr>
              <a:t>Воспитатель первой категории </a:t>
            </a:r>
          </a:p>
          <a:p>
            <a:r>
              <a:rPr lang="ru-RU" b="1" dirty="0">
                <a:solidFill>
                  <a:srgbClr val="002060"/>
                </a:solidFill>
              </a:rPr>
              <a:t>Поспелова Г.В.</a:t>
            </a:r>
          </a:p>
        </p:txBody>
      </p:sp>
    </p:spTree>
    <p:extLst>
      <p:ext uri="{BB962C8B-B14F-4D97-AF65-F5344CB8AC3E}">
        <p14:creationId xmlns:p14="http://schemas.microsoft.com/office/powerpoint/2010/main" val="1480265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52A5B7-50B0-40EE-BAFA-EBBD155985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7999"/>
          </a:xfr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BCA2269-138D-4BC7-8111-70D210866C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61" y="473310"/>
            <a:ext cx="1633049" cy="119794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05DECB-987E-470C-846F-FEF9267086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170" y="341742"/>
            <a:ext cx="2288984" cy="167911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1C8474B-ACEE-482A-B16B-5277B82ECB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768" y="380481"/>
            <a:ext cx="2651327" cy="194491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E96FEC0-5411-4E7A-A7F3-B366BACA7E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57" y="1994149"/>
            <a:ext cx="2195032" cy="161019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5AE79ED-6B0C-4A4A-9FE3-926F8DE27E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929" y="2194329"/>
            <a:ext cx="2195032" cy="161019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1B3FE6E-B099-4886-8178-3075B06BD7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445" y="2418520"/>
            <a:ext cx="1974992" cy="1448778"/>
          </a:xfrm>
          <a:prstGeom prst="rect">
            <a:avLst/>
          </a:prstGeom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40CFBE0A-178F-4401-B5D5-988C6189FF62}"/>
              </a:ext>
            </a:extLst>
          </p:cNvPr>
          <p:cNvSpPr/>
          <p:nvPr/>
        </p:nvSpPr>
        <p:spPr>
          <a:xfrm>
            <a:off x="419492" y="3960425"/>
            <a:ext cx="11557262" cy="281628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  «СОСТАВЬ ЧИСЛО»</a:t>
            </a:r>
          </a:p>
          <a:p>
            <a:pPr algn="l"/>
            <a:r>
              <a:rPr lang="ru-RU" sz="1600" b="1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16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совершенствовать знания о составе изученных чисел. Формировать умение представлять числа в виде суммы двух слагаемых </a:t>
            </a:r>
            <a:r>
              <a:rPr lang="ru-RU" sz="1600" b="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(на основе наглядности)</a:t>
            </a:r>
            <a:r>
              <a:rPr lang="ru-RU" sz="16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endParaRPr lang="ru-RU" sz="1600" b="0" i="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600" b="1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algn="l"/>
            <a:r>
              <a:rPr lang="ru-RU" sz="16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-развивать представления детей о составе числа;</a:t>
            </a:r>
          </a:p>
          <a:p>
            <a:pPr algn="l"/>
            <a:r>
              <a:rPr lang="ru-RU" sz="16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-закреплять умение соотносить число с цифрой;</a:t>
            </a:r>
          </a:p>
          <a:p>
            <a:pPr algn="l"/>
            <a:r>
              <a:rPr lang="ru-RU" sz="16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-упражнять детей в умении раскладывать число на два меньших и составлять из двух меньших большее;</a:t>
            </a:r>
          </a:p>
          <a:p>
            <a:pPr algn="l"/>
            <a:r>
              <a:rPr lang="ru-RU" sz="16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-побуждать детей находить разные варианты при составлении числа из двух меньших;</a:t>
            </a:r>
          </a:p>
          <a:p>
            <a:pPr algn="l"/>
            <a:r>
              <a:rPr lang="ru-RU" sz="16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-развивать память, зрительное восприятие, внимание, уметь делать логические умозаключения;</a:t>
            </a:r>
          </a:p>
          <a:p>
            <a:pPr algn="l"/>
            <a:r>
              <a:rPr lang="ru-RU" sz="16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-воспитывать интерес к играм математического содержания;</a:t>
            </a:r>
          </a:p>
        </p:txBody>
      </p:sp>
    </p:spTree>
    <p:extLst>
      <p:ext uri="{BB962C8B-B14F-4D97-AF65-F5344CB8AC3E}">
        <p14:creationId xmlns:p14="http://schemas.microsoft.com/office/powerpoint/2010/main" val="2753473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52A5B7-50B0-40EE-BAFA-EBBD155985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7999"/>
          </a:xfr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4646DD2-3E8F-49F4-B1E2-CB850D2BCD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503" y="2977604"/>
            <a:ext cx="5084189" cy="372956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14446FD-A481-448B-8C4D-4035D6BC72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57" y="2977604"/>
            <a:ext cx="5084189" cy="3729566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9DC8DE12-36AD-4197-BE9E-6077882A4F86}"/>
              </a:ext>
            </a:extLst>
          </p:cNvPr>
          <p:cNvSpPr/>
          <p:nvPr/>
        </p:nvSpPr>
        <p:spPr>
          <a:xfrm>
            <a:off x="3230251" y="424207"/>
            <a:ext cx="5084189" cy="216816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Перед нами число Два — озорная голова.</a:t>
            </a:r>
          </a:p>
          <a:p>
            <a:pPr algn="l"/>
            <a:r>
              <a:rPr lang="ru-RU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Закружилось, покатилось, на две части развалилось:</a:t>
            </a:r>
          </a:p>
          <a:p>
            <a:pPr algn="l"/>
            <a:r>
              <a:rPr lang="ru-RU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из каждой той частицы — по сестрице — Единице</a:t>
            </a:r>
          </a:p>
          <a:p>
            <a:pPr algn="l"/>
            <a:r>
              <a:rPr lang="ru-RU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Выбегают быстро, бойко!</a:t>
            </a:r>
          </a:p>
          <a:p>
            <a:pPr algn="l"/>
            <a:r>
              <a:rPr lang="ru-RU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Вот на что распалась двойка!</a:t>
            </a:r>
          </a:p>
        </p:txBody>
      </p:sp>
    </p:spTree>
    <p:extLst>
      <p:ext uri="{BB962C8B-B14F-4D97-AF65-F5344CB8AC3E}">
        <p14:creationId xmlns:p14="http://schemas.microsoft.com/office/powerpoint/2010/main" val="1744395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D328DEC-1533-4E61-8134-F12A25E18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7651" y="2965664"/>
            <a:ext cx="5096698" cy="92667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52A5B7-50B0-40EE-BAFA-EBBD155985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7999"/>
          </a:xfr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1B1F09E-90B8-4E9B-B1FD-A7181029EC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14" y="2733269"/>
            <a:ext cx="5417270" cy="397390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81DDB4D-A247-424C-939D-97048781F8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972" y="2733268"/>
            <a:ext cx="5417271" cy="3973902"/>
          </a:xfrm>
          <a:prstGeom prst="rect">
            <a:avLst/>
          </a:prstGeom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1940AB32-3B03-4F4C-BFF8-C9C8D6776D75}"/>
              </a:ext>
            </a:extLst>
          </p:cNvPr>
          <p:cNvSpPr/>
          <p:nvPr/>
        </p:nvSpPr>
        <p:spPr>
          <a:xfrm>
            <a:off x="3085768" y="282804"/>
            <a:ext cx="5096698" cy="192306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цифрой ТРИ мы поиграем;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Мы её </a:t>
            </a:r>
            <a:r>
              <a:rPr lang="ru-RU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посоставляем</a:t>
            </a:r>
            <a:r>
              <a:rPr lang="ru-RU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Перед нами лес осенний,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нём полным-полно грибов.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принесёт грибочки,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Но,прошу,не</a:t>
            </a:r>
            <a:r>
              <a:rPr lang="ru-RU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больше трёх!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383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52A5B7-50B0-40EE-BAFA-EBBD155985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7999"/>
          </a:xfr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FF4D259-FAD0-4CF2-8F5C-2375194C77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356" y="2931733"/>
            <a:ext cx="5170128" cy="379260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22DCF27-1A89-4FF8-A745-2CCA41841B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16" y="2931736"/>
            <a:ext cx="5170127" cy="3792606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311B8593-79B0-4C93-9D1F-989E5E200223}"/>
              </a:ext>
            </a:extLst>
          </p:cNvPr>
          <p:cNvSpPr/>
          <p:nvPr/>
        </p:nvSpPr>
        <p:spPr>
          <a:xfrm>
            <a:off x="3223966" y="102851"/>
            <a:ext cx="5759777" cy="272602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Ох, Четыре!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целом мире нет мудрей числа Четыре!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Числам Два, Один и Три говорит: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Пишу загадку.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Отвечайте по порядку,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 составите меня, если вдруг исчезну я?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Отвечали числа бойко: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Рядом с Двойкой встанет Двойка,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Единицей встанет Три!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Вот, Четыре, посмотри</a:t>
            </a:r>
          </a:p>
        </p:txBody>
      </p:sp>
    </p:spTree>
    <p:extLst>
      <p:ext uri="{BB962C8B-B14F-4D97-AF65-F5344CB8AC3E}">
        <p14:creationId xmlns:p14="http://schemas.microsoft.com/office/powerpoint/2010/main" val="928405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52A5B7-50B0-40EE-BAFA-EBBD155985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7999"/>
          </a:xfr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A2E89CB-3DDC-43BD-B76C-9088FA5D8D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097" y="2982917"/>
            <a:ext cx="5064095" cy="371482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9203C04-1A89-4B72-B67D-0004CE9E38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21" y="2982918"/>
            <a:ext cx="5064094" cy="3714825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7AE3B260-F1AD-4BF8-A42A-9AC0093E447E}"/>
              </a:ext>
            </a:extLst>
          </p:cNvPr>
          <p:cNvSpPr/>
          <p:nvPr/>
        </p:nvSpPr>
        <p:spPr>
          <a:xfrm>
            <a:off x="2790334" y="65988"/>
            <a:ext cx="5693790" cy="272434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Число Пять пошло гулять,</a:t>
            </a:r>
            <a:br>
              <a:rPr lang="ru-RU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чтобы свой состав узнать.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ним пошли Один, Два, Три.</a:t>
            </a:r>
            <a:br>
              <a:rPr lang="ru-RU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Четвёркою</a:t>
            </a:r>
            <a:r>
              <a:rPr lang="ru-RU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зашли.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Число Пять сказало числам:</a:t>
            </a:r>
            <a:br>
              <a:rPr lang="ru-RU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«Стройтесь парами, да быстро!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Ты, Четвёрка, с Единицей,</a:t>
            </a:r>
            <a:br>
              <a:rPr lang="ru-RU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Тройка с Двойкой становись!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Первоклассник, пары эти</a:t>
            </a:r>
            <a:br>
              <a:rPr lang="ru-RU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ты запомнить не ленись»</a:t>
            </a:r>
          </a:p>
        </p:txBody>
      </p:sp>
    </p:spTree>
    <p:extLst>
      <p:ext uri="{BB962C8B-B14F-4D97-AF65-F5344CB8AC3E}">
        <p14:creationId xmlns:p14="http://schemas.microsoft.com/office/powerpoint/2010/main" val="366286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52A5B7-50B0-40EE-BAFA-EBBD155985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7999"/>
          </a:xfr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B2B7B5C-A3D0-4138-88DA-D6A62F386B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26" y="3162129"/>
            <a:ext cx="4810027" cy="352845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E9033C5-0DBE-4055-8375-80CDFCD2BA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007" y="3194560"/>
            <a:ext cx="4810027" cy="3528452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D7A781E8-801B-40D6-A2B2-FEDE416075DE}"/>
              </a:ext>
            </a:extLst>
          </p:cNvPr>
          <p:cNvSpPr/>
          <p:nvPr/>
        </p:nvSpPr>
        <p:spPr>
          <a:xfrm>
            <a:off x="3035431" y="146691"/>
            <a:ext cx="5555137" cy="291288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Шесть — толстушка — хохотушка</a:t>
            </a:r>
            <a:b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задремала на подушке.</a:t>
            </a:r>
            <a:b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 проснулось: «Три да Три!» —</a:t>
            </a:r>
            <a:b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Что за чудо — посмотри!</a:t>
            </a:r>
            <a:b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Числа глазки вновь закрыли.</a:t>
            </a:r>
            <a:b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 открыли — «Два — Четыре!»!</a:t>
            </a:r>
            <a:b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Числа вновь закрыли глазки:</a:t>
            </a:r>
            <a:b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«Пять — Один!» — ну, точно, в сказке!</a:t>
            </a:r>
            <a:b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Пять — Один, Четыре — Два —</a:t>
            </a:r>
            <a:b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Закружилась голова.</a:t>
            </a:r>
            <a:b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Три да Три еще </a:t>
            </a:r>
            <a:r>
              <a:rPr lang="ru-RU" sz="16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впридачу</a:t>
            </a:r>
            <a:r>
              <a:rPr lang="ru-RU" sz="16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</a:t>
            </a:r>
            <a:b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Задала нам Шесть задачу! </a:t>
            </a:r>
            <a:br>
              <a:rPr lang="ru-RU" b="0" u="none" strike="noStrike" dirty="0">
                <a:effectLst/>
                <a:latin typeface="YS Text"/>
                <a:hlinkClick r:id="rId4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6318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52A5B7-50B0-40EE-BAFA-EBBD155985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7999"/>
          </a:xfr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C51EFB2-CA0B-443C-A4FB-C4E8B7E715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420" y="2724345"/>
            <a:ext cx="5464776" cy="400875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338B185-FA96-4E57-84CB-D661AA73E0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23" y="2724346"/>
            <a:ext cx="5464776" cy="4008749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148CC744-2B72-4EE4-9F40-F9912CB237C5}"/>
              </a:ext>
            </a:extLst>
          </p:cNvPr>
          <p:cNvSpPr/>
          <p:nvPr/>
        </p:nvSpPr>
        <p:spPr>
          <a:xfrm>
            <a:off x="3440784" y="124905"/>
            <a:ext cx="5128182" cy="247453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Заболело число 7 и расстроилось совсем.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Числа все решили дружно: «Навестить Семёрку нужно!».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Вот пришли Четвёрка с Тройкой — рассказали всё о стройке.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Пять и Два — с волшебной сказкой.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Шесть — Один — с коробкой красок.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Улыбнулось число Семь и поправилось совсем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646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52A5B7-50B0-40EE-BAFA-EBBD155985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7999"/>
          </a:xfr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txBody>
          <a:bodyPr/>
          <a:lstStyle/>
          <a:p>
            <a:endParaRPr lang="ru-RU" dirty="0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ABC889CB-6DAF-4F42-AA52-EAF90A45351F}"/>
              </a:ext>
            </a:extLst>
          </p:cNvPr>
          <p:cNvSpPr/>
          <p:nvPr/>
        </p:nvSpPr>
        <p:spPr>
          <a:xfrm>
            <a:off x="791851" y="1065229"/>
            <a:ext cx="10426045" cy="568436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Са</a:t>
            </a:r>
            <a:endParaRPr lang="ru-RU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41F081-881C-4A5E-B491-B8E869B8823B}"/>
              </a:ext>
            </a:extLst>
          </p:cNvPr>
          <p:cNvSpPr txBox="1"/>
          <p:nvPr/>
        </p:nvSpPr>
        <p:spPr>
          <a:xfrm>
            <a:off x="879732" y="3510545"/>
            <a:ext cx="1043253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Упражняйтесь, </a:t>
            </a:r>
          </a:p>
          <a:p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Развивайтесь, </a:t>
            </a:r>
          </a:p>
          <a:p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Закрепляйте с удовольствием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EC4B47-B680-48B2-8ECC-CA672ED9A203}"/>
              </a:ext>
            </a:extLst>
          </p:cNvPr>
          <p:cNvSpPr txBox="1"/>
          <p:nvPr/>
        </p:nvSpPr>
        <p:spPr>
          <a:xfrm>
            <a:off x="2253621" y="1641103"/>
            <a:ext cx="75025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089FB8B-CBA8-4FD9-9711-A7C5F6943D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1932" y="5888446"/>
            <a:ext cx="1247815" cy="91534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7DFDCF8-CD08-415D-A166-17C514D83D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733" y="286309"/>
            <a:ext cx="2002510" cy="146896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F60DFBB-7633-4DDC-B43E-EA11757B19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53" y="5133978"/>
            <a:ext cx="2056998" cy="150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729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491</Words>
  <Application>Microsoft Office PowerPoint</Application>
  <PresentationFormat>Широкоэкранный</PresentationFormat>
  <Paragraphs>45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YS Text</vt:lpstr>
      <vt:lpstr>Тема Office</vt:lpstr>
      <vt:lpstr>2024 г. г. Орск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14</cp:revision>
  <dcterms:created xsi:type="dcterms:W3CDTF">2025-08-25T17:51:40Z</dcterms:created>
  <dcterms:modified xsi:type="dcterms:W3CDTF">2025-08-25T22:31:34Z</dcterms:modified>
</cp:coreProperties>
</file>