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8" r:id="rId3"/>
    <p:sldId id="257" r:id="rId4"/>
    <p:sldId id="263" r:id="rId5"/>
    <p:sldId id="262" r:id="rId6"/>
    <p:sldId id="261" r:id="rId7"/>
    <p:sldId id="259" r:id="rId8"/>
    <p:sldId id="260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9B946-A0C7-409A-BFA8-CA0BDE1EC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BFCBF5-84C3-4DFA-94DD-7AF6D6ED9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7C37F5-D69C-4CF9-BEC5-EDF6F622F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C147-714A-4866-BF41-9DB2353D7EEE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15F3B8-3960-4137-A43F-4192F87B0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9AE963-A4F7-468A-A32C-F3283016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A1E0-EA1F-4A95-A415-1DCAB2E2D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425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7EF1B-784B-4BBF-807D-0A0768A85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30B586-F6E2-4683-A232-CBCDBD45F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12795B-274E-4AD4-B998-69DD94339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C147-714A-4866-BF41-9DB2353D7EEE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88B23D-741A-496B-AB0E-4CCFB2EF8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564DE5-6F6A-492C-9D88-4D7069BE4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A1E0-EA1F-4A95-A415-1DCAB2E2D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482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32FCB9-EDF4-490A-AEB9-EA55A9CD79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8DD6D9-EEF2-4FCC-A81A-3DA0BC23F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35CE7-0A1C-4C19-B8FB-AF67D3DAE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C147-714A-4866-BF41-9DB2353D7EEE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0C7EB0-08F1-409C-A130-505146208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DA1C7A-E441-4504-BD5B-241A15B93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A1E0-EA1F-4A95-A415-1DCAB2E2D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92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B673D-9BCB-487C-B266-70ED5755F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DF0DBF-82BE-42E4-A596-1334E9077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61AC09-305E-4961-8F83-4FC6ACD3C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C147-714A-4866-BF41-9DB2353D7EEE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7B85E1-DE24-49DC-B246-0E30B10F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071173-A873-482D-B04F-5ED6A6E3F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A1E0-EA1F-4A95-A415-1DCAB2E2D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57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93F50-4087-4108-B43B-84E258735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35EDC7-DB63-40CC-839E-C6F52B414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6EB9E6-E85F-4363-AC2F-4B0D7E45F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C147-714A-4866-BF41-9DB2353D7EEE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D66BBD-135C-44EE-9B0C-D696E39A8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C1EDFA-A3BD-4667-A9B5-C23AD155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A1E0-EA1F-4A95-A415-1DCAB2E2D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88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3734D-C461-4371-A2ED-3263A5A86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CFC8B7-B835-445C-9ABB-B8B118AA6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044763-D8B2-457F-B1D1-51300FA40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6193FA-ECFD-4CC3-8D69-E4C356E97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C147-714A-4866-BF41-9DB2353D7EEE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244560-BF3B-495A-994F-668D9412A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1A298A-F9A5-4F1E-ADEC-8479C28D5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A1E0-EA1F-4A95-A415-1DCAB2E2D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392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141FD-2947-46C3-8334-2FFF9496D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C850A8-C5F0-4586-A4C7-EB024C9AE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4843D0-3581-4299-81AC-338C6F1E7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75D0EBC-A831-43A9-B41F-0184FAB1EF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C72AB8-6EDF-46FA-AE8A-6800BF125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52D5EFF-EFF7-489A-9772-BB3DDEA0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C147-714A-4866-BF41-9DB2353D7EEE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DC39FAB-3D23-4C66-9B8A-B420FC216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F703A1-7ACF-48D7-9D77-120FD44C7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A1E0-EA1F-4A95-A415-1DCAB2E2D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441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C3A53C-F660-49C9-9EDA-EABE92EA0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E15B1B3-132C-494E-A397-FE1D92A40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C147-714A-4866-BF41-9DB2353D7EEE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F24236-CBF3-455D-BD0D-04E0D170A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1BEA738-6A72-46FA-BFD3-A2ABCA86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A1E0-EA1F-4A95-A415-1DCAB2E2D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357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CFA4682-7D91-415A-89D9-80C225F69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C147-714A-4866-BF41-9DB2353D7EEE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344C9E5-54B9-4CE1-9356-4B8B10584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748F66-3264-4C95-8457-C2F420CD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A1E0-EA1F-4A95-A415-1DCAB2E2D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717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F9913-004D-4B23-9B0B-3C2CC0B05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0BBF8D-8F9D-4F06-9222-6E274A72C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E9E87A-2EFC-42DB-BE1C-3F6BDBD00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17717B-C669-4629-AAE0-46D356745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C147-714A-4866-BF41-9DB2353D7EEE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5395E5-AC00-45D6-B137-1BFAE4D25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600F43-2302-4787-928E-48C906D23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A1E0-EA1F-4A95-A415-1DCAB2E2D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80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54220-2542-4E39-952E-153AF628B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89235F1-ED51-4236-AC93-B49E41E1FB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DE4E76-EACF-4827-BF2A-DC1096FDD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9BBC96-0FCA-48CB-B724-C32274581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C147-714A-4866-BF41-9DB2353D7EEE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DEAA15-C0BB-4EE2-ADD2-70A88ACA9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EE8989-7402-4050-8AA2-0E9A19363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A1E0-EA1F-4A95-A415-1DCAB2E2D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90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65232-BF22-4854-8C87-5C3CFE736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C38011-F0B9-4966-BC0E-22DA1D6A2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94CFB2-02F3-40F2-935E-347C9AD3B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AC147-714A-4866-BF41-9DB2353D7EEE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EBAF36-E567-450D-BCC9-D8CC2EBAE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63DC3E-29A1-42F6-BFEB-FDA8F4203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7A1E0-EA1F-4A95-A415-1DCAB2E2D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83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8CF2D34-7CF6-42E0-B4AC-F0C16A751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5988" y="0"/>
            <a:ext cx="12257988" cy="6858000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  <a:prstDash val="lgDashDot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«Детский сад 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 вида № 71 «Лучик» города Орска»</a:t>
            </a:r>
          </a:p>
          <a:p>
            <a:pPr marL="0" indent="0" algn="just"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  <a:p>
            <a:pPr marL="0" indent="0" algn="ctr"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marL="0" indent="0" algn="ctr">
              <a:buNone/>
            </a:pP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b="1" i="1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Дидактическая игра</a:t>
            </a:r>
          </a:p>
          <a:p>
            <a:pPr marL="0" indent="0">
              <a:buNone/>
            </a:pPr>
            <a:r>
              <a:rPr lang="ru-RU" b="1" i="1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«Распредели эмоции по картинкам»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Орск</a:t>
            </a:r>
          </a:p>
        </p:txBody>
      </p:sp>
      <p:pic>
        <p:nvPicPr>
          <p:cNvPr id="4" name="Объект 23">
            <a:extLst>
              <a:ext uri="{FF2B5EF4-FFF2-40B4-BE49-F238E27FC236}">
                <a16:creationId xmlns:a16="http://schemas.microsoft.com/office/drawing/2014/main" id="{2CFE9BF0-FA35-4BD7-9BC9-DA0BAECDB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763" y="952107"/>
            <a:ext cx="4939646" cy="54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62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8161B356-2596-405E-AC0A-AE71B102E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71" y="8068"/>
            <a:ext cx="10457356" cy="6750951"/>
          </a:xfrm>
          <a:solidFill>
            <a:schemeClr val="accent6">
              <a:lumMod val="20000"/>
              <a:lumOff val="80000"/>
            </a:schemeClr>
          </a:solidFill>
          <a:ln w="28575">
            <a:noFill/>
            <a:prstDash val="lgDashDot"/>
          </a:ln>
        </p:spPr>
      </p:pic>
    </p:spTree>
    <p:extLst>
      <p:ext uri="{BB962C8B-B14F-4D97-AF65-F5344CB8AC3E}">
        <p14:creationId xmlns:p14="http://schemas.microsoft.com/office/powerpoint/2010/main" val="2828874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8CF2D34-7CF6-42E0-B4AC-F0C16A751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5988" y="0"/>
            <a:ext cx="12257988" cy="6858000"/>
          </a:xfrm>
          <a:solidFill>
            <a:schemeClr val="accent6">
              <a:lumMod val="20000"/>
              <a:lumOff val="80000"/>
            </a:schemeClr>
          </a:solidFill>
          <a:ln w="28575">
            <a:noFill/>
            <a:prstDash val="lgDashDot"/>
          </a:ln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006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8CF2D34-7CF6-42E0-B4AC-F0C16A751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5988" y="0"/>
            <a:ext cx="12257988" cy="6858000"/>
          </a:xfrm>
          <a:solidFill>
            <a:schemeClr val="accent6">
              <a:lumMod val="20000"/>
              <a:lumOff val="80000"/>
            </a:schemeClr>
          </a:solidFill>
          <a:ln w="28575">
            <a:noFill/>
            <a:prstDash val="lgDashDot"/>
          </a:ln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149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8CF2D34-7CF6-42E0-B4AC-F0C16A751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5988" y="0"/>
            <a:ext cx="12257988" cy="6858000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  <a:prstDash val="lgDashDot"/>
          </a:ln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  <a:p>
            <a:pPr marL="0" indent="0" algn="just">
              <a:buNone/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3900" b="1" i="1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«Распредели эмоции по картинкам» </a:t>
            </a:r>
          </a:p>
          <a:p>
            <a:pPr algn="just"/>
            <a:r>
              <a:rPr lang="ru-RU" sz="2800" b="1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800" b="0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69240" algn="just"/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«Эмоции» - это увлекательная игра, которая подарит ребенку не только веселое времяпрепровождение, но и поможет получить новые знания. В процессе игры ребенок получит представление о том, как выглядят эмоции и как меняется мимика лица в зависимости от настроения.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69240" algn="just"/>
            <a:r>
              <a:rPr lang="ru-RU" sz="2800" b="1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Развитие коммуникативных навыков, эмоциональное развитие детей, развитие внимания и мышления.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69240" algn="just"/>
            <a:r>
              <a:rPr lang="ru-RU" sz="2800" b="1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задачи: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69240" algn="just"/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Продолжать знакомить детей с различными эмоциями человека;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69240" algn="just"/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Учить видеть и определять, что обозначает определённая эмоция (грусть, радость, злость, удивление, спокойствие, обида и так далее);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69240" algn="just"/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умение по эмоциям определять настроение других людей;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69240" algn="just"/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дружеские взаимоотношения;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69240" algn="just"/>
            <a:r>
              <a:rPr lang="ru-RU" sz="28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материал:</a:t>
            </a:r>
            <a:r>
              <a:rPr lang="ru-RU" sz="2800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карточки, на каждой из которых изображено солнышко с определённой </a:t>
            </a:r>
            <a:r>
              <a:rPr lang="ru-RU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эмоциейс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эмоцией (радость, спокойствие, удивление, злость, грусть, задумчивость).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69240" algn="just"/>
            <a:r>
              <a:rPr lang="ru-RU" sz="28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Возраст: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5-7 лет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5369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5C9C56C-CFF0-4C65-BD84-8F47DAA56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47" y="42420"/>
            <a:ext cx="5875715" cy="6773159"/>
          </a:xfrm>
          <a:prstGeom prst="rect">
            <a:avLst/>
          </a:prstGeom>
        </p:spPr>
      </p:pic>
      <p:pic>
        <p:nvPicPr>
          <p:cNvPr id="24" name="Объект 23">
            <a:extLst>
              <a:ext uri="{FF2B5EF4-FFF2-40B4-BE49-F238E27FC236}">
                <a16:creationId xmlns:a16="http://schemas.microsoft.com/office/drawing/2014/main" id="{59242837-56D3-4E73-94FB-D7E5F2FE68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55" y="0"/>
            <a:ext cx="5789599" cy="6673890"/>
          </a:xfrm>
        </p:spPr>
      </p:pic>
    </p:spTree>
    <p:extLst>
      <p:ext uri="{BB962C8B-B14F-4D97-AF65-F5344CB8AC3E}">
        <p14:creationId xmlns:p14="http://schemas.microsoft.com/office/powerpoint/2010/main" val="4050105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2FCF758E-9D9F-47AB-8D39-E05EF06E9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340" y="65988"/>
            <a:ext cx="5949315" cy="6858000"/>
          </a:xfrm>
          <a:solidFill>
            <a:schemeClr val="accent6">
              <a:lumMod val="20000"/>
              <a:lumOff val="80000"/>
            </a:schemeClr>
          </a:solidFill>
          <a:ln w="28575">
            <a:noFill/>
            <a:prstDash val="lgDashDot"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577E65-0B71-4F9A-8BB2-EFB2D6FAD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" y="65988"/>
            <a:ext cx="59493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71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1A456103-F86A-4B29-8DB6-9D8C868DFE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685" y="0"/>
            <a:ext cx="5949315" cy="6858000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  <a:prstDash val="lgDashDot"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000CC8-5A54-4CB4-8EF5-AC53D6AED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493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22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46314D7D-837C-4544-AD9F-1550F92B5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49315" cy="6858000"/>
          </a:xfrm>
          <a:solidFill>
            <a:schemeClr val="accent6">
              <a:lumMod val="20000"/>
              <a:lumOff val="80000"/>
            </a:schemeClr>
          </a:solidFill>
          <a:ln w="28575">
            <a:noFill/>
            <a:prstDash val="lgDashDot"/>
          </a:ln>
        </p:spPr>
      </p:pic>
      <p:pic>
        <p:nvPicPr>
          <p:cNvPr id="5" name="Объект 12">
            <a:extLst>
              <a:ext uri="{FF2B5EF4-FFF2-40B4-BE49-F238E27FC236}">
                <a16:creationId xmlns:a16="http://schemas.microsoft.com/office/drawing/2014/main" id="{53EA3FEB-8ADC-41F2-95E5-953B873EF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190" y="-1815"/>
            <a:ext cx="5877290" cy="67749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  <a:prstDash val="lgDashDot"/>
          </a:ln>
        </p:spPr>
      </p:pic>
    </p:spTree>
    <p:extLst>
      <p:ext uri="{BB962C8B-B14F-4D97-AF65-F5344CB8AC3E}">
        <p14:creationId xmlns:p14="http://schemas.microsoft.com/office/powerpoint/2010/main" val="3401046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F0D7DF48-683A-46D3-9FEE-45CD4E0C7D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6" y="56753"/>
            <a:ext cx="10535266" cy="6801247"/>
          </a:xfrm>
          <a:solidFill>
            <a:schemeClr val="accent6">
              <a:lumMod val="20000"/>
              <a:lumOff val="80000"/>
            </a:schemeClr>
          </a:solidFill>
          <a:ln w="28575">
            <a:noFill/>
            <a:prstDash val="lgDashDot"/>
          </a:ln>
        </p:spPr>
      </p:pic>
    </p:spTree>
    <p:extLst>
      <p:ext uri="{BB962C8B-B14F-4D97-AF65-F5344CB8AC3E}">
        <p14:creationId xmlns:p14="http://schemas.microsoft.com/office/powerpoint/2010/main" val="1077073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61B6B8FD-4F4B-4C85-83DD-62A092CBC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84" y="-41324"/>
            <a:ext cx="10666271" cy="6899323"/>
          </a:xfrm>
          <a:solidFill>
            <a:schemeClr val="accent6">
              <a:lumMod val="20000"/>
              <a:lumOff val="80000"/>
            </a:schemeClr>
          </a:solidFill>
          <a:ln w="28575">
            <a:noFill/>
            <a:prstDash val="lgDashDot"/>
          </a:ln>
        </p:spPr>
      </p:pic>
    </p:spTree>
    <p:extLst>
      <p:ext uri="{BB962C8B-B14F-4D97-AF65-F5344CB8AC3E}">
        <p14:creationId xmlns:p14="http://schemas.microsoft.com/office/powerpoint/2010/main" val="433293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D823245C-3B93-437D-B4F0-CE9B4B5FD7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59" y="50668"/>
            <a:ext cx="10303754" cy="6651790"/>
          </a:xfrm>
          <a:solidFill>
            <a:schemeClr val="accent6">
              <a:lumMod val="20000"/>
              <a:lumOff val="80000"/>
            </a:schemeClr>
          </a:solidFill>
          <a:ln w="28575">
            <a:noFill/>
            <a:prstDash val="lgDashDot"/>
          </a:ln>
        </p:spPr>
      </p:pic>
    </p:spTree>
    <p:extLst>
      <p:ext uri="{BB962C8B-B14F-4D97-AF65-F5344CB8AC3E}">
        <p14:creationId xmlns:p14="http://schemas.microsoft.com/office/powerpoint/2010/main" val="3178471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197</Words>
  <Application>Microsoft Office PowerPoint</Application>
  <PresentationFormat>Широкоэкранный</PresentationFormat>
  <Paragraphs>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16</cp:revision>
  <dcterms:created xsi:type="dcterms:W3CDTF">2025-08-25T19:31:15Z</dcterms:created>
  <dcterms:modified xsi:type="dcterms:W3CDTF">2025-08-25T22:28:02Z</dcterms:modified>
</cp:coreProperties>
</file>