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8" r:id="rId4"/>
    <p:sldId id="269" r:id="rId5"/>
    <p:sldId id="267" r:id="rId6"/>
    <p:sldId id="264" r:id="rId7"/>
    <p:sldId id="263" r:id="rId8"/>
    <p:sldId id="266" r:id="rId9"/>
    <p:sldId id="265" r:id="rId10"/>
    <p:sldId id="272" r:id="rId11"/>
    <p:sldId id="271" r:id="rId12"/>
    <p:sldId id="262" r:id="rId13"/>
    <p:sldId id="270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2B17C-1C1A-4333-B377-E103318FF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948B6-BBA7-442A-B301-CC0EEF6DF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913ED9-D7D6-4BB2-9240-EEF7342E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080E46-4D25-41CA-ACF8-D3D0F4A6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9290A7-D2DC-443F-A45A-6628C142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2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4F753-6CDB-41E1-849F-500E50CB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F6C616-5FF8-48C1-9C41-432FE556A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14E1B-CB0A-4641-8DB1-C7024C5C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B4A1FF-3C87-4DDE-9433-9F632FB8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2D1CF-19AC-4BBB-8E53-8E3D7E33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0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30AB6D-191F-42F1-A4C6-10EB2BD56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67872D-921E-40F8-BD97-0453E883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CF69F-8B59-42EA-A7EC-445A4D1D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BF23E-52F5-44DE-BCF3-35F0B45A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D906F-2CEA-4D13-BAA2-311EF84C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1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F391-0FDA-45B1-B8B7-E1B92017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187EB-B838-40EC-BF4D-69DB847CD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47017E-9FD5-4ED6-986B-6148E784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EA8FB7-EA73-4D0C-A614-16156079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DD5DD-F140-405A-83B9-ADE19748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3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90E39-3B76-4E31-81CE-860E66EF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A97B31-C4DD-400D-BA26-E629A446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21838-4087-4960-8D18-AF2ABB7D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5DFC3-AD49-4BD3-98A2-84016265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AB04B-666A-4E73-BF3E-E41248C7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EAD54-7C83-4927-8352-74782B15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96F5C-AC30-4DB6-8383-8B473B621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33B9C-E01F-4484-9EBB-0F6E3714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A36124-38D4-46CE-B7DB-8EA91F7B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93254-AC17-4D64-8D9F-B3CD90E8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F8838D-32F8-42F7-9672-CD7A1E96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2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005CF-D9E9-4A82-BB65-665482F1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91579B-8126-4D91-B9E5-C7A03363E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908E2B-2986-4E0F-888D-9BB15A5CA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089A9D-8E9F-46FC-A6D7-FFD96C1B6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08DE3D-2E5F-42DF-BA33-B00EBA527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ECDA1F-0564-408D-85D3-B87D4E62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0A28AB-0764-4DD0-AC5E-B29BA2E5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7D04E-504B-416D-9227-104976E9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ECF48-06FA-4126-BB27-8E4CE6F1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6F293C-9768-433D-A6EC-4C6A06FC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299755-4D03-42B3-A171-220DAC131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842973-5F05-43CF-BA9C-E761C199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2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9467D2-069A-491A-9303-39678F75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3F6C08-AC43-4B0B-86D6-9D4E693E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A3506C-CC9E-4574-9551-F2177AAC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2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C30F9-D459-495C-A90B-18C4CCE4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EB7A2-F5F0-48B8-A05C-5DDFECD6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8570F1-9344-4B75-B0B4-0026123C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E76DF0-49D3-4E29-892C-D6BFD3D9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8E56CA-A0EE-4296-8559-B8268E95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71DD85-B845-4CE9-872E-191CE8C0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7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BEB64-25BB-4D61-9B99-3DDA55C46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BD55CA-97D6-40F7-BF28-46C3F1709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B35272-B65E-457E-AEFB-4D687237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57F598-9732-47C8-A849-4CF234D1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FB31E6-02FA-40BC-B86E-C260FB91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5939A7-4A9C-4832-AD71-64AC72D4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0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32726-6C32-40E0-B701-5B41DD27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A6B44-5281-4AD5-AE1F-3696E893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DBD58-CD58-4019-8665-4A07ADD82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21FEA-32C8-4187-AD9D-0EEC55B16736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522BBE-C8A7-489F-A131-179A80745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420B12-38F4-47B9-8AFC-25CF6BAA9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20431-921F-48B5-AA87-E38E288D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1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C5699-7153-479E-98CE-B5CF49F6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6EED3-716C-4DE5-BC2C-E521AFD42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8" y="189068"/>
            <a:ext cx="10680570" cy="66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12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B58176-BBA7-4DE4-A990-6BEBCBF76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059D7F-39B0-4E6F-96A6-C3A2405C4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6" y="122547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CF2B4-FEF3-47FC-A435-18D0A1996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79" y="66869"/>
            <a:ext cx="4720475" cy="354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8E31D4-4C4F-4565-B658-99CCD5A1A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08" y="3752604"/>
            <a:ext cx="3946689" cy="2960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460431-219A-41D5-9311-D9E13CFB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7" y="4302157"/>
            <a:ext cx="3946689" cy="2220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447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B58176-BBA7-4DE4-A990-6BEBCBF76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4020D8-DA04-43AC-B6ED-12AA5EAA9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71" y="134333"/>
            <a:ext cx="4418028" cy="3313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76E7B7-8F76-4595-8C3E-F450284D0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30" y="3545657"/>
            <a:ext cx="4210639" cy="315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F6A9E1-427A-4AC3-961E-D663E1A8A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1" y="3573938"/>
            <a:ext cx="4135224" cy="310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427CC7-356D-4762-BF51-94AA71E69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69" y="142583"/>
            <a:ext cx="4281337" cy="321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105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B58176-BBA7-4DE4-A990-6BEBCBF76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56A8A-794A-4FF5-83FF-A35D7E104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4279" y="103694"/>
            <a:ext cx="4179340" cy="3134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86C1A1-C2DC-4E2F-BC1B-FE7BF7436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085" y="103694"/>
            <a:ext cx="2976636" cy="3968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7DD15-A3F5-4DC4-AA89-BDEAD0B74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6761" y="2282270"/>
            <a:ext cx="3833174" cy="5110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8C4004-AB6F-40C1-A174-46AC6B5E2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68" y="103693"/>
            <a:ext cx="1837768" cy="2625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7ACAA0-1A28-4438-92A7-6A7DE2F4DF34}"/>
              </a:ext>
            </a:extLst>
          </p:cNvPr>
          <p:cNvSpPr txBox="1"/>
          <p:nvPr/>
        </p:nvSpPr>
        <p:spPr>
          <a:xfrm>
            <a:off x="187432" y="4576109"/>
            <a:ext cx="2699457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ТИХИЙ ЧАС</a:t>
            </a:r>
          </a:p>
        </p:txBody>
      </p:sp>
    </p:spTree>
    <p:extLst>
      <p:ext uri="{BB962C8B-B14F-4D97-AF65-F5344CB8AC3E}">
        <p14:creationId xmlns:p14="http://schemas.microsoft.com/office/powerpoint/2010/main" val="253183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B58176-BBA7-4DE4-A990-6BEBCBF76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E2B55-FD25-4B5A-A6E9-F41D7B9E6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5" y="84841"/>
            <a:ext cx="4210639" cy="315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1DD162-13E9-443E-9AE5-845D26CB6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59178"/>
            <a:ext cx="5646656" cy="423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242C0B-6DF5-477C-8788-EFE465F55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6" y="3615180"/>
            <a:ext cx="4210638" cy="315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291645-C617-4420-89A7-877375DFD677}"/>
              </a:ext>
            </a:extLst>
          </p:cNvPr>
          <p:cNvSpPr txBox="1"/>
          <p:nvPr/>
        </p:nvSpPr>
        <p:spPr>
          <a:xfrm>
            <a:off x="5976594" y="5778631"/>
            <a:ext cx="442076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ЗАНЯТИЯ ПОСЛЕ СНА</a:t>
            </a:r>
          </a:p>
        </p:txBody>
      </p:sp>
    </p:spTree>
    <p:extLst>
      <p:ext uri="{BB962C8B-B14F-4D97-AF65-F5344CB8AC3E}">
        <p14:creationId xmlns:p14="http://schemas.microsoft.com/office/powerpoint/2010/main" val="2702147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B58176-BBA7-4DE4-A990-6BEBCBF76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702242-235C-4EAF-9259-C60758FB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02" y="375085"/>
            <a:ext cx="8415217" cy="63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3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C5699-7153-479E-98CE-B5CF49F6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E19C9-8382-4FDB-BE7E-CA20DAD89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" y="365287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C79709-5451-45EB-99E5-03CA759A9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47" y="3559798"/>
            <a:ext cx="4078663" cy="3058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4C3BC0-6AAB-4182-A9FD-DF97810DC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68" y="36528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BBA7A1-3B79-4255-A2F9-03351E480526}"/>
              </a:ext>
            </a:extLst>
          </p:cNvPr>
          <p:cNvSpPr txBox="1"/>
          <p:nvPr/>
        </p:nvSpPr>
        <p:spPr>
          <a:xfrm>
            <a:off x="4939645" y="810705"/>
            <a:ext cx="1954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Артикуляционная разминка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Готовим язычок к работе</a:t>
            </a:r>
          </a:p>
        </p:txBody>
      </p:sp>
    </p:spTree>
    <p:extLst>
      <p:ext uri="{BB962C8B-B14F-4D97-AF65-F5344CB8AC3E}">
        <p14:creationId xmlns:p14="http://schemas.microsoft.com/office/powerpoint/2010/main" val="374174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C5699-7153-479E-98CE-B5CF49F6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6E69D5-EF52-4576-A8D0-A301A9D9A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3" y="95450"/>
            <a:ext cx="5943595" cy="4457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32F6D8-44C9-4B56-9F77-64914AADE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65" y="2561732"/>
            <a:ext cx="5473832" cy="410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A0110-BA37-4B7F-885A-4A2DA718D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04" y="4200823"/>
            <a:ext cx="3262368" cy="1835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635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C5699-7153-479E-98CE-B5CF49F6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11EE11-0228-4E98-B032-0EC61ED5D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9" y="243917"/>
            <a:ext cx="6947556" cy="5210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8B8061-CF9A-4E89-855C-501CCDE1A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12" y="386499"/>
            <a:ext cx="3694129" cy="4925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ADE0D0-C613-4BF1-AF56-6CAC1206A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14" y="3952218"/>
            <a:ext cx="2039679" cy="2719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65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C5699-7153-479E-98CE-B5CF49F6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51366-F825-4420-9524-F5D07BAF0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73" y="1150070"/>
            <a:ext cx="6994686" cy="524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893805-77A0-4861-92DA-9FDAC9B45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1" y="312262"/>
            <a:ext cx="2235901" cy="1675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7A94C-E8AA-4F42-B61A-9DB03778259E}"/>
              </a:ext>
            </a:extLst>
          </p:cNvPr>
          <p:cNvSpPr txBox="1"/>
          <p:nvPr/>
        </p:nvSpPr>
        <p:spPr>
          <a:xfrm>
            <a:off x="4457308" y="215973"/>
            <a:ext cx="576395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  <a:effectLst>
            <a:glow rad="101600">
              <a:srgbClr val="7030A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Смена одежды спортивной на групповую</a:t>
            </a:r>
          </a:p>
        </p:txBody>
      </p:sp>
    </p:spTree>
    <p:extLst>
      <p:ext uri="{BB962C8B-B14F-4D97-AF65-F5344CB8AC3E}">
        <p14:creationId xmlns:p14="http://schemas.microsoft.com/office/powerpoint/2010/main" val="103933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C5699-7153-479E-98CE-B5CF49F6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2D453C-E0DD-4869-B404-D3C336107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25" y="887033"/>
            <a:ext cx="7723695" cy="579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6BA1B6-1F82-4E36-9BA3-3147F4A81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92" y="84841"/>
            <a:ext cx="1778131" cy="2370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7DEBA7-DB04-4744-8369-19F60D0B7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8" y="3783419"/>
            <a:ext cx="1906473" cy="2541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87E16B-13D8-4508-AEDE-BDAAFB3C4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8" y="186702"/>
            <a:ext cx="1977469" cy="263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CC9C41-248F-4876-BB60-6E1F103DD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92" y="4033229"/>
            <a:ext cx="1906473" cy="2541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EA8FDAB-34F0-414D-8DA3-08A11F18A5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22" y="1095176"/>
            <a:ext cx="1739469" cy="1152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3A8101-68C2-4341-A20B-B91346EB3E3D}"/>
              </a:ext>
            </a:extLst>
          </p:cNvPr>
          <p:cNvSpPr txBox="1"/>
          <p:nvPr/>
        </p:nvSpPr>
        <p:spPr>
          <a:xfrm>
            <a:off x="4713402" y="178196"/>
            <a:ext cx="2394407" cy="52322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ЗАВТРАК</a:t>
            </a:r>
          </a:p>
        </p:txBody>
      </p:sp>
    </p:spTree>
    <p:extLst>
      <p:ext uri="{BB962C8B-B14F-4D97-AF65-F5344CB8AC3E}">
        <p14:creationId xmlns:p14="http://schemas.microsoft.com/office/powerpoint/2010/main" val="353208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C5699-7153-479E-98CE-B5CF49F6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9D91E-CD4B-4C8C-BCE5-B52CE6704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14" y="3252246"/>
            <a:ext cx="4807671" cy="3605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0D394D-AF2A-41AD-B1DE-F6D5F520A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65" y="5187096"/>
            <a:ext cx="2225418" cy="1483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6A6517-243B-426F-AFF2-D143FD7A6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1" y="145168"/>
            <a:ext cx="6246829" cy="4685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5A06D8-0796-4DE0-93AB-D7165700B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02" y="77770"/>
            <a:ext cx="3802145" cy="2851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945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C5699-7153-479E-98CE-B5CF49F6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A200C6-716B-46E0-8A7F-ECBB13575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96" y="69523"/>
            <a:ext cx="3217685" cy="241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8C0B7A-7942-4580-AF1D-A91A42F0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7" y="266306"/>
            <a:ext cx="2950592" cy="2265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12F0CB-8980-4211-B010-741E2A78D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98" y="2730240"/>
            <a:ext cx="5344997" cy="4008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A7256D-2077-4A0C-812B-B8E2852D6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0" y="444229"/>
            <a:ext cx="4252183" cy="1559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427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C5699-7153-479E-98CE-B5CF49F6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7F5F5B-A394-47D3-8565-A99BBE8D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19" y="352980"/>
            <a:ext cx="6097389" cy="1740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85C8C9-58AA-498C-A780-21AD1CE0A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" y="1729821"/>
            <a:ext cx="3470633" cy="2602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D251FB-05E1-45DD-B099-795C70D86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88" y="3241510"/>
            <a:ext cx="4603421" cy="3452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919D31-8E01-4749-8906-70FA2A905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926" y="1816234"/>
            <a:ext cx="3471855" cy="2603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0253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</Words>
  <Application>Microsoft Office PowerPoint</Application>
  <PresentationFormat>Широкоэкранный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2025-09-09T09:02:29Z</dcterms:created>
  <dcterms:modified xsi:type="dcterms:W3CDTF">2025-09-14T20:43:38Z</dcterms:modified>
</cp:coreProperties>
</file>