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1" r:id="rId5"/>
    <p:sldId id="258" r:id="rId6"/>
    <p:sldId id="260" r:id="rId7"/>
    <p:sldId id="256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3480F-464D-4C45-A7ED-CAA372534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C2882-19A8-4503-8BC1-BDABBF7B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51222F-205D-45B0-8D98-BD1015D1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95E05-7C17-49A8-AC0A-C77031EC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8B0CF-A81A-4680-818D-07666014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3B671-896D-43B4-A313-2E0D5A0E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FE3329-EB95-4255-8A93-F49FABE1B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C286B-D651-4D5A-B3D0-00F08B63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BCBC6-5081-4D3B-995A-070B006B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EB40E-B282-4EAA-B3DC-FAF0334F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3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D3336F-AC3E-444D-A827-19F4A42B3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37A548-4657-4A60-B69C-F97733283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0244F-2399-4452-90C4-016ACE82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D8001-8132-4ADD-B724-9D997375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B1764-9350-4B56-8D03-F06B8368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FC592-3AFC-4E59-97E1-D059190A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FF2669-0014-4A98-BE7A-204B9D11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8CCBF-F369-401F-9B9B-D85A5827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6E76-033B-4B2D-93EB-5EB0FA0E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74EB4-5BCF-4127-A473-F1C55085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5228D-2FD0-4FF3-A3E2-68B1132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897BF3-6D98-40E2-9209-A7A3A0BE9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12D14-F131-432D-AAB3-8EC4610B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4E32D-0ED4-4279-A11C-33A7629E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F62C9-DEF1-4C33-9FE7-1FF5CE14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5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DF7A-DC04-4685-B97D-DE2D01E7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17C64-0072-47EC-BF94-B51D60DDC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1D7F0E-6F30-4F92-A81A-862C0BC8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BE7FE4-9262-4983-AEB8-5192DDBE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2CF7C9-ED39-4209-924F-2EDAE794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376DB4-0050-48BB-9768-1B52670E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0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1F3D1-FB7C-4722-98E7-EABCC98F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C43B04-821F-4AB3-9897-FB5A9F882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713DD4-7177-49C2-88FC-93BDBC425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596553-5243-419A-BB8E-7E0AC9C53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AC663A-FBE5-426D-A7D5-C0CACD6A0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481676-BB8B-456A-BEF2-30EC751B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9F3CE2-6309-4982-9CC1-D0BE37A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1106C-7CF6-4770-B943-73FAB2B7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6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F755-2D82-4B73-A668-EE5A39B0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F6272B-8C8D-402B-97B4-C7844483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CC8584-2FE2-4A5C-96BD-4A1895CD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30B5D8-2C02-40B6-B140-6CF56888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4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82F352-36BF-452A-A35E-7E7A082F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0B7570-D44C-4479-A09B-05B6FF4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9D3E5A-6BF7-4D6C-ABBE-FDD6A248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3A58F-232B-4EA9-984A-09511C78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15FA6-AEEF-40F2-9741-3C985472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AD61FB-126A-4953-ADAF-55D1E6C3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4198ED-7681-4485-BDF6-2338CF0C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25F171-61DA-4EFE-9C9A-37AA72CA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DB05C-F0FA-45CF-B0DD-EAB23B30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4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7D470-CB79-445F-942A-E17D9F72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DD0404-DDDD-4CA8-B391-B253E3B3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7E3C7-CB1B-45B4-8496-1456EF38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68DF2-9989-44A0-BFFB-0A001B5D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043BC-6EA1-4981-9359-1B36DCAE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1765D-6603-43D5-8D11-22203EA6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6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8ECE1-5E92-411A-81EA-78AA6C8F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FF1E6-625A-4074-A633-7FF0E3BC4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82A4A-10D7-41DC-A15B-DDE1E2852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C5B-F29A-4D91-AA29-DFF1F408E424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52F6E-FF72-479B-A6DC-0DD32D4EF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656C4-E114-47ED-B407-E4F222EEC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5414-0D87-4C9C-A424-4B816AEA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155"/>
            <a:ext cx="12192000" cy="680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B4EF2-D6B6-4048-82B3-F110DCC7DC07}"/>
              </a:ext>
            </a:extLst>
          </p:cNvPr>
          <p:cNvSpPr txBox="1"/>
          <p:nvPr/>
        </p:nvSpPr>
        <p:spPr>
          <a:xfrm>
            <a:off x="2187019" y="2863095"/>
            <a:ext cx="7692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«01, 02, 03 ну-ка дружно повтори».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0D5832-B187-4DD2-AE6A-083252DB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08"/>
            <a:ext cx="12192000" cy="6709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294B49-D962-40D3-9669-BA64C63BE3BB}"/>
              </a:ext>
            </a:extLst>
          </p:cNvPr>
          <p:cNvSpPr txBox="1"/>
          <p:nvPr/>
        </p:nvSpPr>
        <p:spPr>
          <a:xfrm>
            <a:off x="10118891" y="5124017"/>
            <a:ext cx="18900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МДОАУ «ДСКВ № 71» г. Орска»        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Поспелова Г.В.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9B5DB-EB90-4B8D-9136-3A866E5E6559}"/>
              </a:ext>
            </a:extLst>
          </p:cNvPr>
          <p:cNvSpPr txBox="1"/>
          <p:nvPr/>
        </p:nvSpPr>
        <p:spPr>
          <a:xfrm>
            <a:off x="867266" y="-62453"/>
            <a:ext cx="10982226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комбинированного вида № 71 «Лучик» г. Орска»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89FE4-8B93-4103-9865-4C851B936AF2}"/>
              </a:ext>
            </a:extLst>
          </p:cNvPr>
          <p:cNvSpPr txBox="1"/>
          <p:nvPr/>
        </p:nvSpPr>
        <p:spPr>
          <a:xfrm>
            <a:off x="2187019" y="1471293"/>
            <a:ext cx="8170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Лепбук</a:t>
            </a:r>
            <a:r>
              <a:rPr lang="ru-RU" sz="3200" b="1" dirty="0">
                <a:solidFill>
                  <a:srgbClr val="002060"/>
                </a:solidFill>
              </a:rPr>
              <a:t> « Безопасность жизнедеятельности»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42328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19244-6C26-4459-8349-0A76D04F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589"/>
            <a:ext cx="557124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31591-6709-4EAB-A36D-333CF3052CF1}"/>
              </a:ext>
            </a:extLst>
          </p:cNvPr>
          <p:cNvSpPr txBox="1"/>
          <p:nvPr/>
        </p:nvSpPr>
        <p:spPr>
          <a:xfrm>
            <a:off x="5808616" y="657324"/>
            <a:ext cx="58852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Цель: Формировать систему знаний, умений и навыков детей по правилам дорожного движения.</a:t>
            </a:r>
          </a:p>
          <a:p>
            <a:endParaRPr lang="ru-RU" dirty="0"/>
          </a:p>
          <a:p>
            <a:r>
              <a:rPr lang="ru-RU" dirty="0"/>
              <a:t>Задачи: </a:t>
            </a:r>
            <a:r>
              <a:rPr lang="ru-RU" u="sng" dirty="0"/>
              <a:t>Образовательные</a:t>
            </a:r>
            <a:r>
              <a:rPr lang="ru-RU" dirty="0"/>
              <a:t>:- Познакомить детей с правилами дорожного движения;- Научить детей предвидеть опасное событие, уметь по возможности его избегать, а при необходимости действовать; </a:t>
            </a:r>
            <a:r>
              <a:rPr lang="ru-RU" u="sng" dirty="0"/>
              <a:t>Развивающие:</a:t>
            </a:r>
            <a:r>
              <a:rPr lang="ru-RU" dirty="0"/>
              <a:t>- Развивать осторожность, внимательность, самостоятельность, ответственность                                                        и осмотрительность на дороге;</a:t>
            </a:r>
          </a:p>
          <a:p>
            <a:r>
              <a:rPr lang="ru-RU" dirty="0"/>
              <a:t>-Стимулировать познавательную активность, способствовать развитию коммуникативных навыков; </a:t>
            </a:r>
            <a:r>
              <a:rPr lang="ru-RU" u="sng" dirty="0"/>
              <a:t>Речевые:-</a:t>
            </a:r>
            <a:r>
              <a:rPr lang="ru-RU" dirty="0"/>
              <a:t>Способствовать развитию речи детей, пополнению активного и пассивного словаря детей.- Развивать связную речь; </a:t>
            </a:r>
          </a:p>
          <a:p>
            <a:r>
              <a:rPr lang="ru-RU" u="sng" dirty="0"/>
              <a:t>Воспитательные:-</a:t>
            </a:r>
            <a:r>
              <a:rPr lang="ru-RU" dirty="0"/>
              <a:t>Воспитывать навыки личной безопасности и чувство самосохранения;- Воспитывать 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13431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7D5102-D2A1-469B-B245-1A5574AC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1" y="80963"/>
            <a:ext cx="5107139" cy="6668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2AFF8-6868-46AB-930F-6D0E988F2F00}"/>
              </a:ext>
            </a:extLst>
          </p:cNvPr>
          <p:cNvSpPr txBox="1"/>
          <p:nvPr/>
        </p:nvSpPr>
        <p:spPr>
          <a:xfrm>
            <a:off x="5789631" y="1250830"/>
            <a:ext cx="6169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Задания:1.Методическая копилка «Дорожные знаки. «Кто быстрее найдет свои знаки» Цель: Развитие памяти, объяснительной </a:t>
            </a:r>
            <a:r>
              <a:rPr lang="ru-RU" dirty="0" err="1"/>
              <a:t>речи.Задание</a:t>
            </a:r>
            <a:r>
              <a:rPr lang="ru-RU" dirty="0"/>
              <a:t>: Нужно разделить знаки по принадлежности на группы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529B6-76D1-4427-B6E8-9FF593AB57B7}"/>
              </a:ext>
            </a:extLst>
          </p:cNvPr>
          <p:cNvSpPr txBox="1"/>
          <p:nvPr/>
        </p:nvSpPr>
        <p:spPr>
          <a:xfrm>
            <a:off x="5774704" y="3671945"/>
            <a:ext cx="6169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4.Обучающие карточки «Найди </a:t>
            </a:r>
            <a:r>
              <a:rPr lang="ru-RU" dirty="0" err="1"/>
              <a:t>нарушителя».Цель</a:t>
            </a:r>
            <a:r>
              <a:rPr lang="ru-RU" dirty="0"/>
              <a:t>: Прививать навыки безопасного поведения на дорогах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C8702-064A-4A36-A8E2-4AAB56911991}"/>
              </a:ext>
            </a:extLst>
          </p:cNvPr>
          <p:cNvSpPr txBox="1"/>
          <p:nvPr/>
        </p:nvSpPr>
        <p:spPr>
          <a:xfrm>
            <a:off x="5809100" y="2497197"/>
            <a:ext cx="6169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 Собери </a:t>
            </a:r>
            <a:r>
              <a:rPr lang="ru-RU" dirty="0" err="1"/>
              <a:t>пазлы</a:t>
            </a:r>
            <a:r>
              <a:rPr lang="ru-RU" dirty="0"/>
              <a:t> « Дядя Степа </a:t>
            </a:r>
            <a:r>
              <a:rPr lang="ru-RU" dirty="0" err="1"/>
              <a:t>миллиционер</a:t>
            </a:r>
            <a:r>
              <a:rPr lang="ru-RU" dirty="0"/>
              <a:t>». Цель: Развитие сообразительности, зрительного внимания, расширение словаря. Задание: правильно собрать разрезную картинку и «Составь рассказ по картинкам». </a:t>
            </a:r>
          </a:p>
        </p:txBody>
      </p:sp>
    </p:spTree>
    <p:extLst>
      <p:ext uri="{BB962C8B-B14F-4D97-AF65-F5344CB8AC3E}">
        <p14:creationId xmlns:p14="http://schemas.microsoft.com/office/powerpoint/2010/main" val="309314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15F82F-EEBC-44D8-8ED5-4AB49A7F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1" y="80963"/>
            <a:ext cx="5448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386A4-59C4-4E03-A3B4-BA403298B15D}"/>
              </a:ext>
            </a:extLst>
          </p:cNvPr>
          <p:cNvSpPr txBox="1"/>
          <p:nvPr/>
        </p:nvSpPr>
        <p:spPr>
          <a:xfrm>
            <a:off x="5824195" y="1765319"/>
            <a:ext cx="616984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Дидактическая игра «Отремонтируй светофор» Цель: закрепить представления детей о назначении светофора, о его сигналах, развивать внимание, зрительное восприятие; воспитывать самостоятельность, быстроту реакции, смекалку.</a:t>
            </a:r>
          </a:p>
          <a:p>
            <a:endParaRPr lang="ru-RU" dirty="0"/>
          </a:p>
          <a:p>
            <a:r>
              <a:rPr lang="ru-RU" dirty="0"/>
              <a:t>2. Собери </a:t>
            </a:r>
            <a:r>
              <a:rPr lang="ru-RU" dirty="0" err="1"/>
              <a:t>пазлы</a:t>
            </a:r>
            <a:r>
              <a:rPr lang="ru-RU" dirty="0"/>
              <a:t> « Доктор Айболит». Цель: Развитие сообразительности, зрительного внимания, расширение словаря. Задание: правильно собрать разрезную картинку и «Составь рассказ по картинкам». </a:t>
            </a:r>
          </a:p>
          <a:p>
            <a:endParaRPr lang="ru-RU" dirty="0"/>
          </a:p>
          <a:p>
            <a:r>
              <a:rPr lang="ru-RU" dirty="0"/>
              <a:t>3.Дидактическая игра «Вредная ,полезная еда» ,»Гоша кушает»</a:t>
            </a:r>
          </a:p>
          <a:p>
            <a:r>
              <a:rPr lang="ru-RU" dirty="0"/>
              <a:t>Цель: закрепить представления детей о вредной и здоровой пище для людей. Развивать внимание; воспитывать самостоятельность, быстроту реакции, .</a:t>
            </a:r>
          </a:p>
          <a:p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77BAD0-BB90-44A8-AEBA-B1DDD23E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589"/>
            <a:ext cx="5260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506EAB-B12D-4C70-A63D-E9216EFB1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25" y="80963"/>
            <a:ext cx="552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8D04A-3138-4FEE-AFD6-FFDDFCB8A00A}"/>
              </a:ext>
            </a:extLst>
          </p:cNvPr>
          <p:cNvSpPr txBox="1"/>
          <p:nvPr/>
        </p:nvSpPr>
        <p:spPr>
          <a:xfrm>
            <a:off x="6193410" y="424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29AEE-23EB-483F-B792-820606F98AEE}"/>
              </a:ext>
            </a:extLst>
          </p:cNvPr>
          <p:cNvSpPr txBox="1"/>
          <p:nvPr/>
        </p:nvSpPr>
        <p:spPr>
          <a:xfrm>
            <a:off x="5791986" y="414907"/>
            <a:ext cx="61698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5. Познавательный материал . « Правила пожарной безопасности». Цель: Развивать познавательный интерес у детей при изучении правил пожарной безопасности. Закрепить изученный материал.</a:t>
            </a:r>
          </a:p>
          <a:p>
            <a:endParaRPr lang="ru-RU" dirty="0"/>
          </a:p>
          <a:p>
            <a:r>
              <a:rPr lang="ru-RU" dirty="0"/>
              <a:t>6.Собери </a:t>
            </a:r>
            <a:r>
              <a:rPr lang="ru-RU" dirty="0" err="1"/>
              <a:t>пазлы</a:t>
            </a:r>
            <a:r>
              <a:rPr lang="ru-RU" dirty="0"/>
              <a:t> « Пожарный Стёпа». Цель: Развитие сообразительности, зрительного внимания, расширение словаря. Задание: правильно собрать разрезную картинку и «Составь рассказ по картинкам».</a:t>
            </a:r>
          </a:p>
          <a:p>
            <a:endParaRPr lang="ru-RU" dirty="0"/>
          </a:p>
          <a:p>
            <a:r>
              <a:rPr lang="ru-RU" dirty="0"/>
              <a:t>7.Расставь предметы нужные пожарному. Дидактическая игра «Собери предметы нужные пожарному»  Цель: закрепить с детьми материал по пожарной безопасности.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81B40-B336-4461-9F41-A158480D9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9"/>
            <a:ext cx="563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664-3593-4FD2-B1E5-2680546D6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7E19C-5758-4FEF-AC69-3D32DC9D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A8E6-0FEC-464D-A523-48D1ACEC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1"/>
            <a:ext cx="12192000" cy="6807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0EC7E-21DA-479F-B330-8093290F1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9"/>
            <a:ext cx="12192000" cy="6709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2C06A-755F-4BBC-BCF9-342B8C588CB7}"/>
              </a:ext>
            </a:extLst>
          </p:cNvPr>
          <p:cNvSpPr txBox="1"/>
          <p:nvPr/>
        </p:nvSpPr>
        <p:spPr>
          <a:xfrm>
            <a:off x="1150070" y="537328"/>
            <a:ext cx="6032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501089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431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2025-01-28T12:54:15Z</dcterms:created>
  <dcterms:modified xsi:type="dcterms:W3CDTF">2025-02-03T20:57:35Z</dcterms:modified>
</cp:coreProperties>
</file>