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6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ytuł 7"/>
          <p:cNvSpPr>
            <a:spLocks noGrp="1"/>
          </p:cNvSpPr>
          <p:nvPr>
            <p:ph type="ctrTitle"/>
          </p:nvPr>
        </p:nvSpPr>
        <p:spPr>
          <a:xfrm>
            <a:off x="422030" y="1371600"/>
            <a:ext cx="8229600" cy="1828800"/>
          </a:xfrm>
        </p:spPr>
        <p:txBody>
          <a:bodyPr vert="horz" lIns="45720" tIns="0" rIns="45720" bIns="0" anchor="b">
            <a:norm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</a:sp3d>
          </a:bodyPr>
          <a:lstStyle>
            <a:lvl1pPr>
              <a:defRPr sz="4800" b="1" cap="all" baseline="0">
                <a:ln w="6350">
                  <a:noFill/>
                </a:ln>
                <a:gradFill>
                  <a:gsLst>
                    <a:gs pos="0">
                      <a:schemeClr val="accent1">
                        <a:tint val="73000"/>
                        <a:satMod val="145000"/>
                      </a:schemeClr>
                    </a:gs>
                    <a:gs pos="73000">
                      <a:schemeClr val="accent1">
                        <a:tint val="73000"/>
                        <a:satMod val="145000"/>
                      </a:schemeClr>
                    </a:gs>
                    <a:gs pos="100000">
                      <a:schemeClr val="accent1">
                        <a:tint val="83000"/>
                        <a:satMod val="143000"/>
                      </a:schemeClr>
                    </a:gs>
                  </a:gsLst>
                  <a:lin ang="4800000" scaled="1"/>
                </a:gradFill>
                <a:effectLst>
                  <a:outerShdw blurRad="127000" dist="200000" dir="2700000" algn="tl" rotWithShape="0">
                    <a:srgbClr val="000000">
                      <a:alpha val="30000"/>
                    </a:srgbClr>
                  </a:outerShdw>
                </a:effectLst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28" name="Symbol zastępczy daty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3EC2-D1F9-46A9-90BF-7EF9E8D8B67F}" type="datetimeFigureOut">
              <a:rPr lang="pl-PL" smtClean="0"/>
              <a:pPr/>
              <a:t>2016-02-25</a:t>
            </a:fld>
            <a:endParaRPr lang="pl-PL"/>
          </a:p>
        </p:txBody>
      </p:sp>
      <p:sp>
        <p:nvSpPr>
          <p:cNvPr id="17" name="Symbol zastępczy stopki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29" name="Symbol zastępczy numeru slajdu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EFB8-35B0-49C6-8FD6-4325324A4303}" type="slidenum">
              <a:rPr lang="pl-PL" smtClean="0"/>
              <a:pPr/>
              <a:t>‹#›</a:t>
            </a:fld>
            <a:endParaRPr lang="pl-PL"/>
          </a:p>
        </p:txBody>
      </p:sp>
      <p:sp>
        <p:nvSpPr>
          <p:cNvPr id="9" name="Podtytuł 8"/>
          <p:cNvSpPr>
            <a:spLocks noGrp="1"/>
          </p:cNvSpPr>
          <p:nvPr>
            <p:ph type="subTitle" idx="1"/>
          </p:nvPr>
        </p:nvSpPr>
        <p:spPr>
          <a:xfrm>
            <a:off x="1371600" y="3331698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pl-PL" smtClean="0"/>
              <a:t>Kliknij, aby edytować styl wzorca podtytułu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3EC2-D1F9-46A9-90BF-7EF9E8D8B67F}" type="datetimeFigureOut">
              <a:rPr lang="pl-PL" smtClean="0"/>
              <a:pPr/>
              <a:t>2016-02-25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EFB8-35B0-49C6-8FD6-4325324A430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3EC2-D1F9-46A9-90BF-7EF9E8D8B67F}" type="datetimeFigureOut">
              <a:rPr lang="pl-PL" smtClean="0"/>
              <a:pPr/>
              <a:t>2016-02-25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EFB8-35B0-49C6-8FD6-4325324A430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3EC2-D1F9-46A9-90BF-7EF9E8D8B67F}" type="datetimeFigureOut">
              <a:rPr lang="pl-PL" smtClean="0"/>
              <a:pPr/>
              <a:t>2016-02-25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EFB8-35B0-49C6-8FD6-4325324A430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600200" y="609600"/>
            <a:ext cx="7086600" cy="1828800"/>
          </a:xfrm>
        </p:spPr>
        <p:txBody>
          <a:bodyPr vert="horz" bIns="0" anchor="b">
            <a:noAutofit/>
            <a:scene3d>
              <a:camera prst="orthographicFront"/>
              <a:lightRig rig="soft" dir="t">
                <a:rot lat="0" lon="0" rev="17220000"/>
              </a:lightRig>
            </a:scene3d>
            <a:sp3d prstMaterial="softEdge">
              <a:bevelT w="38100" h="38100"/>
              <a:contourClr>
                <a:schemeClr val="tx2">
                  <a:shade val="50000"/>
                </a:schemeClr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4800" b="1" cap="none" baseline="0">
                <a:ln w="6350">
                  <a:noFill/>
                </a:ln>
                <a:solidFill>
                  <a:schemeClr val="accent1">
                    <a:tint val="90000"/>
                    <a:satMod val="120000"/>
                  </a:schemeClr>
                </a:solidFill>
                <a:effectLst>
                  <a:outerShdw blurRad="114300" dist="101600" dir="2700000" algn="tl" rotWithShape="0">
                    <a:srgbClr val="000000">
                      <a:alpha val="40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1600200" y="2507786"/>
            <a:ext cx="7086600" cy="1509712"/>
          </a:xfrm>
        </p:spPr>
        <p:txBody>
          <a:bodyPr anchor="t"/>
          <a:lstStyle>
            <a:lvl1pPr marL="73152" indent="0" algn="l">
              <a:buNone/>
              <a:defRPr sz="20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3EC2-D1F9-46A9-90BF-7EF9E8D8B67F}" type="datetimeFigureOut">
              <a:rPr lang="pl-PL" smtClean="0"/>
              <a:pPr/>
              <a:t>2016-02-25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>
          <a:xfrm>
            <a:off x="7924800" y="6416675"/>
            <a:ext cx="762000" cy="365125"/>
          </a:xfrm>
        </p:spPr>
        <p:txBody>
          <a:bodyPr/>
          <a:lstStyle/>
          <a:p>
            <a:fld id="{8585EFB8-35B0-49C6-8FD6-4325324A430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3EC2-D1F9-46A9-90BF-7EF9E8D8B67F}" type="datetimeFigureOut">
              <a:rPr lang="pl-PL" smtClean="0"/>
              <a:pPr/>
              <a:t>2016-02-25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EFB8-35B0-49C6-8FD6-4325324A430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2"/>
            <a:ext cx="4040188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3"/>
          </p:nvPr>
        </p:nvSpPr>
        <p:spPr>
          <a:xfrm>
            <a:off x="4645025" y="1535112"/>
            <a:ext cx="4041775" cy="750887"/>
          </a:xfrm>
        </p:spPr>
        <p:txBody>
          <a:bodyPr anchor="ctr"/>
          <a:lstStyle>
            <a:lvl1pPr marL="0" indent="0">
              <a:buNone/>
              <a:defRPr sz="2400" b="0" cap="all" baseline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zawartości 4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7639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3EC2-D1F9-46A9-90BF-7EF9E8D8B67F}" type="datetimeFigureOut">
              <a:rPr lang="pl-PL" smtClean="0"/>
              <a:pPr/>
              <a:t>2016-02-25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EFB8-35B0-49C6-8FD6-4325324A430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3EC2-D1F9-46A9-90BF-7EF9E8D8B67F}" type="datetimeFigureOut">
              <a:rPr lang="pl-PL" smtClean="0"/>
              <a:pPr/>
              <a:t>2016-02-25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EFB8-35B0-49C6-8FD6-4325324A430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3EC2-D1F9-46A9-90BF-7EF9E8D8B67F}" type="datetimeFigureOut">
              <a:rPr lang="pl-PL" smtClean="0"/>
              <a:pPr/>
              <a:t>2016-02-25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EFB8-35B0-49C6-8FD6-4325324A430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vert="horz" anchor="b">
            <a:normAutofit/>
            <a:sp3d prstMaterial="softEdge"/>
          </a:bodyPr>
          <a:lstStyle>
            <a:lvl1pPr algn="l">
              <a:buNone/>
              <a:defRPr sz="2200" b="0">
                <a:ln w="6350">
                  <a:noFill/>
                </a:ln>
                <a:solidFill>
                  <a:schemeClr val="accent1">
                    <a:tint val="73000"/>
                    <a:satMod val="180000"/>
                  </a:schemeClr>
                </a:solidFill>
              </a:defRPr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2"/>
          </p:nvPr>
        </p:nvSpPr>
        <p:spPr>
          <a:xfrm>
            <a:off x="457200" y="1524000"/>
            <a:ext cx="3008313" cy="4602163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pl-PL" smtClean="0"/>
              <a:t>Kliknij, aby edytować style wzorca tekstu</a:t>
            </a:r>
          </a:p>
          <a:p>
            <a:pPr lvl="1" eaLnBrk="1" latinLnBrk="0" hangingPunct="1"/>
            <a:r>
              <a:rPr lang="pl-PL" smtClean="0"/>
              <a:t>Drugi poziom</a:t>
            </a:r>
          </a:p>
          <a:p>
            <a:pPr lvl="2" eaLnBrk="1" latinLnBrk="0" hangingPunct="1"/>
            <a:r>
              <a:rPr lang="pl-PL" smtClean="0"/>
              <a:t>Trzeci poziom</a:t>
            </a:r>
          </a:p>
          <a:p>
            <a:pPr lvl="3" eaLnBrk="1" latinLnBrk="0" hangingPunct="1"/>
            <a:r>
              <a:rPr lang="pl-PL" smtClean="0"/>
              <a:t>Czwarty poziom</a:t>
            </a:r>
          </a:p>
          <a:p>
            <a:pPr lvl="4" eaLnBrk="1" latinLnBrk="0" hangingPunct="1"/>
            <a:r>
              <a:rPr lang="pl-PL" smtClean="0"/>
              <a:t>Piąty poziom</a:t>
            </a:r>
            <a:endParaRPr kumimoji="0" lang="en-US"/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3EC2-D1F9-46A9-90BF-7EF9E8D8B67F}" type="datetimeFigureOut">
              <a:rPr lang="pl-PL" smtClean="0"/>
              <a:pPr/>
              <a:t>2016-02-25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EFB8-35B0-49C6-8FD6-4325324A430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828800" y="609600"/>
            <a:ext cx="5486400" cy="522288"/>
          </a:xfrm>
        </p:spPr>
        <p:txBody>
          <a:bodyPr lIns="45720" rIns="45720" bIns="0" anchor="b">
            <a:sp3d prstMaterial="softEdge"/>
          </a:bodyPr>
          <a:lstStyle>
            <a:lvl1pPr algn="ctr">
              <a:buNone/>
              <a:defRPr sz="2000" b="1"/>
            </a:lvl1pPr>
          </a:lstStyle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828800" y="1831975"/>
            <a:ext cx="5486400" cy="3962400"/>
          </a:xfrm>
          <a:solidFill>
            <a:schemeClr val="bg2"/>
          </a:solidFill>
          <a:ln w="44450" cap="sq" cmpd="sng" algn="ctr">
            <a:solidFill>
              <a:srgbClr val="FFFFFF"/>
            </a:solidFill>
            <a:prstDash val="solid"/>
            <a:miter lim="800000"/>
          </a:ln>
          <a:effectLst>
            <a:outerShdw blurRad="190500" dist="228600" dir="2700000" sy="90000">
              <a:srgbClr val="000000">
                <a:alpha val="25000"/>
              </a:srgbClr>
            </a:outerShdw>
          </a:effectLst>
          <a:scene3d>
            <a:camera prst="orthographicFront">
              <a:rot lat="0" lon="0" rev="0"/>
            </a:camera>
            <a:lightRig rig="balanced" dir="tr">
              <a:rot lat="0" lon="0" rev="2700000"/>
            </a:lightRig>
          </a:scene3d>
          <a:sp3d prstMaterial="matte">
            <a:contourClr>
              <a:schemeClr val="tx2">
                <a:shade val="50000"/>
              </a:schemeClr>
            </a:contourClr>
          </a:sp3d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</a:lstStyle>
          <a:p>
            <a:pPr marL="0" algn="l" rtl="0" eaLnBrk="1" latinLnBrk="0" hangingPunct="1"/>
            <a:r>
              <a:rPr kumimoji="0" lang="pl-PL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Kliknij ikonę, aby dodać obraz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828800" y="1166787"/>
            <a:ext cx="5486400" cy="530352"/>
          </a:xfrm>
        </p:spPr>
        <p:txBody>
          <a:bodyPr lIns="45720" tIns="45720" rIns="45720" anchor="t"/>
          <a:lstStyle>
            <a:lvl1pPr marL="0" indent="0" algn="ct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AE3EC2-D1F9-46A9-90BF-7EF9E8D8B67F}" type="datetimeFigureOut">
              <a:rPr lang="pl-PL" smtClean="0"/>
              <a:pPr/>
              <a:t>2016-02-25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85EFB8-35B0-49C6-8FD6-4325324A4303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ymbol zastępczy tytułu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>
                <a:rot lat="0" lon="0" rev="16800000"/>
              </a:lightRig>
            </a:scene3d>
            <a:sp3d prstMaterial="softEdge">
              <a:bevelT w="38100" h="38100"/>
            </a:sp3d>
          </a:bodyPr>
          <a:lstStyle/>
          <a:p>
            <a:r>
              <a:rPr kumimoji="0" lang="pl-PL" smtClean="0"/>
              <a:t>Kliknij, aby edytować styl</a:t>
            </a:r>
            <a:endParaRPr kumimoji="0" lang="en-US"/>
          </a:p>
        </p:txBody>
      </p:sp>
      <p:sp>
        <p:nvSpPr>
          <p:cNvPr id="13" name="Symbol zastępczy tekstu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70916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pl-PL" smtClean="0"/>
              <a:t>Kliknij, aby edytować style wzorca tekstu</a:t>
            </a:r>
          </a:p>
          <a:p>
            <a:pPr lvl="1" eaLnBrk="1" latinLnBrk="0" hangingPunct="1"/>
            <a:r>
              <a:rPr kumimoji="0" lang="pl-PL" smtClean="0"/>
              <a:t>Drugi poziom</a:t>
            </a:r>
          </a:p>
          <a:p>
            <a:pPr lvl="2" eaLnBrk="1" latinLnBrk="0" hangingPunct="1"/>
            <a:r>
              <a:rPr kumimoji="0" lang="pl-PL" smtClean="0"/>
              <a:t>Trzeci poziom</a:t>
            </a:r>
          </a:p>
          <a:p>
            <a:pPr lvl="3" eaLnBrk="1" latinLnBrk="0" hangingPunct="1"/>
            <a:r>
              <a:rPr kumimoji="0" lang="pl-PL" smtClean="0"/>
              <a:t>Czwarty poziom</a:t>
            </a:r>
          </a:p>
          <a:p>
            <a:pPr lvl="4" eaLnBrk="1" latinLnBrk="0" hangingPunct="1"/>
            <a:r>
              <a:rPr kumimoji="0" lang="pl-PL" smtClean="0"/>
              <a:t>Piąty poziom</a:t>
            </a:r>
            <a:endParaRPr kumimoji="0" lang="en-US"/>
          </a:p>
        </p:txBody>
      </p:sp>
      <p:sp>
        <p:nvSpPr>
          <p:cNvPr id="14" name="Symbol zastępczy daty 13"/>
          <p:cNvSpPr>
            <a:spLocks noGrp="1"/>
          </p:cNvSpPr>
          <p:nvPr>
            <p:ph type="dt" sz="half" idx="2"/>
          </p:nvPr>
        </p:nvSpPr>
        <p:spPr>
          <a:xfrm>
            <a:off x="4572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A9AE3EC2-D1F9-46A9-90BF-7EF9E8D8B67F}" type="datetimeFigureOut">
              <a:rPr lang="pl-PL" smtClean="0"/>
              <a:pPr/>
              <a:t>2016-02-25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3"/>
          </p:nvPr>
        </p:nvSpPr>
        <p:spPr>
          <a:xfrm>
            <a:off x="3124200" y="6416675"/>
            <a:ext cx="2895600" cy="365125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23" name="Symbol zastępczy numeru slajdu 22"/>
          <p:cNvSpPr>
            <a:spLocks noGrp="1"/>
          </p:cNvSpPr>
          <p:nvPr>
            <p:ph type="sldNum" sz="quarter" idx="4"/>
          </p:nvPr>
        </p:nvSpPr>
        <p:spPr>
          <a:xfrm>
            <a:off x="7924800" y="6416675"/>
            <a:ext cx="762000" cy="365125"/>
          </a:xfrm>
          <a:prstGeom prst="rect">
            <a:avLst/>
          </a:prstGeom>
        </p:spPr>
        <p:txBody>
          <a:bodyPr vert="horz" lIns="0" rIns="0" anchor="b"/>
          <a:lstStyle>
            <a:lvl1pPr algn="r" eaLnBrk="1" latinLnBrk="0" hangingPunct="1">
              <a:defRPr kumimoji="0" sz="1200">
                <a:solidFill>
                  <a:schemeClr val="tx1">
                    <a:shade val="50000"/>
                  </a:schemeClr>
                </a:solidFill>
              </a:defRPr>
            </a:lvl1pPr>
          </a:lstStyle>
          <a:p>
            <a:fld id="{8585EFB8-35B0-49C6-8FD6-4325324A4303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rtl="0" eaLnBrk="1" latinLnBrk="0" hangingPunct="1">
        <a:spcBef>
          <a:spcPct val="0"/>
        </a:spcBef>
        <a:buNone/>
        <a:defRPr kumimoji="0" sz="4100" b="1" kern="1200" cap="none" baseline="0">
          <a:ln w="6350">
            <a:noFill/>
          </a:ln>
          <a:gradFill>
            <a:gsLst>
              <a:gs pos="0">
                <a:schemeClr val="accent1">
                  <a:tint val="73000"/>
                  <a:satMod val="145000"/>
                </a:schemeClr>
              </a:gs>
              <a:gs pos="73000">
                <a:schemeClr val="accent1">
                  <a:tint val="73000"/>
                  <a:satMod val="145000"/>
                </a:schemeClr>
              </a:gs>
              <a:gs pos="100000">
                <a:schemeClr val="accent1">
                  <a:tint val="83000"/>
                  <a:satMod val="143000"/>
                </a:schemeClr>
              </a:gs>
            </a:gsLst>
            <a:lin ang="4800000" scaled="1"/>
          </a:gradFill>
          <a:effectLst>
            <a:outerShdw blurRad="114300" dist="101600" dir="27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548640" indent="-411480" algn="l" rtl="0" eaLnBrk="1" latinLnBrk="0" hangingPunct="1">
        <a:spcBef>
          <a:spcPct val="20000"/>
        </a:spcBef>
        <a:buClr>
          <a:schemeClr val="tx1">
            <a:shade val="95000"/>
          </a:schemeClr>
        </a:buClr>
        <a:buSzPct val="65000"/>
        <a:buFont typeface="Wingdings 2"/>
        <a:buChar char="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868680" indent="-283464" algn="l" rtl="0" eaLnBrk="1" latinLnBrk="0" hangingPunct="1">
        <a:spcBef>
          <a:spcPct val="20000"/>
        </a:spcBef>
        <a:buClr>
          <a:schemeClr val="tx1"/>
        </a:buClr>
        <a:buSzPct val="80000"/>
        <a:buFont typeface="Wingdings 2"/>
        <a:buChar char="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33856" indent="-228600" algn="l" rtl="0" eaLnBrk="1" latinLnBrk="0" hangingPunct="1">
        <a:spcBef>
          <a:spcPct val="20000"/>
        </a:spcBef>
        <a:buClr>
          <a:schemeClr val="tx1"/>
        </a:buClr>
        <a:buSzPct val="95000"/>
        <a:buFont typeface="Wingdings"/>
        <a:buChar char="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353312" indent="-182880" algn="l" rtl="0" eaLnBrk="1" latinLnBrk="0" hangingPunct="1">
        <a:spcBef>
          <a:spcPct val="20000"/>
        </a:spcBef>
        <a:buClr>
          <a:schemeClr val="tx1"/>
        </a:buClr>
        <a:buSzPct val="100000"/>
        <a:buFont typeface="Wingdings 3"/>
        <a:buChar char="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54533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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64792" indent="-182880" algn="l" rtl="0" eaLnBrk="1" latinLnBrk="0" hangingPunct="1">
        <a:spcBef>
          <a:spcPct val="20000"/>
        </a:spcBef>
        <a:buClr>
          <a:schemeClr val="tx1"/>
        </a:buClr>
        <a:buFont typeface="Wingdings 3"/>
        <a:buChar char="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65960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67128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368296" indent="-182880" algn="l" rtl="0" eaLnBrk="1" latinLnBrk="0" hangingPunct="1">
        <a:spcBef>
          <a:spcPct val="20000"/>
        </a:spcBef>
        <a:buClr>
          <a:schemeClr val="tx1"/>
        </a:buClr>
        <a:buFont typeface="Wingdings 2"/>
        <a:buChar char="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jpeg"/><Relationship Id="rId5" Type="http://schemas.openxmlformats.org/officeDocument/2006/relationships/image" Target="../media/image5.pn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Impact" pitchFamily="34" charset="0"/>
              </a:rPr>
              <a:t>Moje ferie - Nietążkowo </a:t>
            </a:r>
            <a:endParaRPr lang="pl-PL" dirty="0">
              <a:solidFill>
                <a:schemeClr val="accent3">
                  <a:lumMod val="20000"/>
                  <a:lumOff val="80000"/>
                </a:schemeClr>
              </a:solidFill>
              <a:latin typeface="Impact" pitchFamily="34" charset="0"/>
            </a:endParaRP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Maja </a:t>
            </a:r>
            <a:r>
              <a:rPr lang="pl-PL" dirty="0" err="1" smtClean="0">
                <a:solidFill>
                  <a:schemeClr val="accent3">
                    <a:lumMod val="60000"/>
                    <a:lumOff val="40000"/>
                  </a:schemeClr>
                </a:solidFill>
              </a:rPr>
              <a:t>serwecińska</a:t>
            </a:r>
            <a:endParaRPr lang="pl-PL" dirty="0">
              <a:solidFill>
                <a:schemeClr val="accent3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ransition>
    <p:dissolv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Impact" pitchFamily="34" charset="0"/>
              </a:rPr>
              <a:t>Nietążkowo</a:t>
            </a:r>
            <a:endParaRPr lang="pl-PL" dirty="0">
              <a:solidFill>
                <a:schemeClr val="accent3">
                  <a:lumMod val="60000"/>
                  <a:lumOff val="40000"/>
                </a:schemeClr>
              </a:solidFill>
              <a:latin typeface="Impact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Nietążkowo – wieś w Polsce położona w województwie wielkopolskim, w powiecie kościańskim, w gminie Śmigiel, ok. 2 km na południe od Śmigla. Przez Nietążkowo przebiega droga krajowa nr 5. Wcześniej używano nazwy </a:t>
            </a:r>
            <a:r>
              <a:rPr lang="pl-PL" dirty="0" err="1" smtClean="0"/>
              <a:t>Nietkąszkowo</a:t>
            </a:r>
            <a:r>
              <a:rPr lang="pl-PL" dirty="0" smtClean="0"/>
              <a:t> i </a:t>
            </a:r>
            <a:r>
              <a:rPr lang="pl-PL" dirty="0" err="1" smtClean="0"/>
              <a:t>Nietaskowo</a:t>
            </a:r>
            <a:r>
              <a:rPr lang="pl-PL" dirty="0" smtClean="0"/>
              <a:t>.</a:t>
            </a:r>
            <a:endParaRPr lang="pl-PL" dirty="0"/>
          </a:p>
        </p:txBody>
      </p:sp>
    </p:spTree>
  </p:cSld>
  <p:clrMapOvr>
    <a:masterClrMapping/>
  </p:clrMapOvr>
  <p:transition>
    <p:zoom dir="in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smtClean="0">
                <a:solidFill>
                  <a:schemeClr val="accent3">
                    <a:lumMod val="60000"/>
                    <a:lumOff val="40000"/>
                  </a:schemeClr>
                </a:solidFill>
                <a:latin typeface="Impact" pitchFamily="34" charset="0"/>
              </a:rPr>
              <a:t>Co warto tam zwiedzić</a:t>
            </a:r>
            <a:endParaRPr lang="pl-PL" dirty="0">
              <a:solidFill>
                <a:schemeClr val="accent3">
                  <a:lumMod val="60000"/>
                  <a:lumOff val="40000"/>
                </a:schemeClr>
              </a:solidFill>
              <a:latin typeface="Impact" pitchFamily="34" charset="0"/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dirty="0" smtClean="0"/>
              <a:t>W </a:t>
            </a:r>
            <a:r>
              <a:rPr lang="pl-PL" dirty="0" err="1" smtClean="0"/>
              <a:t>nietążkowie</a:t>
            </a:r>
            <a:r>
              <a:rPr lang="pl-PL" dirty="0" smtClean="0"/>
              <a:t> warto zwiedzić : </a:t>
            </a:r>
          </a:p>
          <a:p>
            <a:r>
              <a:rPr lang="pl-PL" dirty="0" smtClean="0"/>
              <a:t>Dwór z początku XX wieku</a:t>
            </a:r>
          </a:p>
          <a:p>
            <a:r>
              <a:rPr lang="pl-PL" dirty="0" smtClean="0"/>
              <a:t>Zbiornik wodny z zegarem (1800)</a:t>
            </a:r>
          </a:p>
          <a:p>
            <a:r>
              <a:rPr lang="pl-PL" dirty="0" smtClean="0"/>
              <a:t>Obeliski owiane legendą (ok. 1800) </a:t>
            </a:r>
          </a:p>
          <a:p>
            <a:r>
              <a:rPr lang="pl-PL" dirty="0" smtClean="0"/>
              <a:t>Figura Najświętszego Serca Jezusowego</a:t>
            </a:r>
            <a:endParaRPr lang="pl-PL" dirty="0"/>
          </a:p>
        </p:txBody>
      </p:sp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2" descr="Znalezione obrazy dla zapytania niet&amp;aogon;&amp;zdot;kow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28" name="AutoShape 4" descr="Znalezione obrazy dla zapytania niet&amp;aogon;&amp;zdot;kow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0" name="AutoShape 6" descr="Znalezione obrazy dla zapytania niet&amp;aogon;&amp;zdot;kow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2" name="AutoShape 8" descr="Znalezione obrazy dla zapytania niet&amp;aogon;&amp;zdot;kow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4" name="AutoShape 10" descr="Znalezione obrazy dla zapytania niet&amp;aogon;&amp;zdot;kow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6" name="AutoShape 12" descr="Znalezione obrazy dla zapytania niet&amp;aogon;&amp;zdot;kow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38" name="AutoShape 14" descr="Znalezione obrazy dla zapytania niet&amp;aogon;&amp;zdot;kow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40" name="AutoShape 16" descr="Znalezione obrazy dla zapytania niet&amp;aogon;&amp;zdot;kow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sp>
        <p:nvSpPr>
          <p:cNvPr id="1042" name="AutoShape 18" descr="Znalezione obrazy dla zapytania niet&amp;aogon;&amp;zdot;kowo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/>
          </a:p>
        </p:txBody>
      </p:sp>
      <p:pic>
        <p:nvPicPr>
          <p:cNvPr id="1044" name="Picture 20" descr="Znalezione obrazy dla zapytania niet&amp;aogon;&amp;zdot;kowo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27784" y="2132856"/>
            <a:ext cx="3787304" cy="2520280"/>
          </a:xfrm>
          <a:prstGeom prst="rect">
            <a:avLst/>
          </a:prstGeom>
          <a:noFill/>
        </p:spPr>
      </p:pic>
      <p:pic>
        <p:nvPicPr>
          <p:cNvPr id="1046" name="Picture 22" descr="Znalezione obrazy dla zapytania niet&amp;aogon;&amp;zdot;kow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9552" y="620688"/>
            <a:ext cx="2466975" cy="1847851"/>
          </a:xfrm>
          <a:prstGeom prst="rect">
            <a:avLst/>
          </a:prstGeom>
          <a:noFill/>
        </p:spPr>
      </p:pic>
      <p:pic>
        <p:nvPicPr>
          <p:cNvPr id="1048" name="Picture 24" descr="Znalezione obrazy dla zapytania niet&amp;aogon;&amp;zdot;kow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92080" y="4365104"/>
            <a:ext cx="3329873" cy="2160240"/>
          </a:xfrm>
          <a:prstGeom prst="rect">
            <a:avLst/>
          </a:prstGeom>
          <a:noFill/>
        </p:spPr>
      </p:pic>
      <p:pic>
        <p:nvPicPr>
          <p:cNvPr id="1050" name="Picture 26" descr="Znalezione obrazy dla zapytania niet&amp;aogon;&amp;zdot;kow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84168" y="260648"/>
            <a:ext cx="2456681" cy="2948018"/>
          </a:xfrm>
          <a:prstGeom prst="rect">
            <a:avLst/>
          </a:prstGeom>
          <a:noFill/>
        </p:spPr>
      </p:pic>
      <p:pic>
        <p:nvPicPr>
          <p:cNvPr id="1052" name="Picture 28" descr="Znalezione obrazy dla zapytania niet&amp;aogon;&amp;zdot;kowo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467544" y="3933056"/>
            <a:ext cx="2520280" cy="2600109"/>
          </a:xfrm>
          <a:prstGeom prst="rect">
            <a:avLst/>
          </a:prstGeom>
          <a:noFill/>
        </p:spPr>
      </p:pic>
    </p:spTree>
  </p:cSld>
  <p:clrMapOvr>
    <a:masterClrMapping/>
  </p:clrMapOvr>
  <p:transition>
    <p:comb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pl-PL" dirty="0" smtClean="0"/>
              <a:t>WARTO TAM POJECHAĆ I ZOBACZYĆ PIĘKNE ZABYTKI !!!!!!!</a:t>
            </a:r>
          </a:p>
        </p:txBody>
      </p:sp>
    </p:spTree>
  </p:cSld>
  <p:clrMapOvr>
    <a:masterClrMapping/>
  </p:clrMapOvr>
  <p:transition>
    <p:comb dir="vert"/>
  </p:transition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Wierzchołek">
  <a:themeElements>
    <a:clrScheme name="Wierzchołek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Wierzchołek">
      <a:majorFont>
        <a:latin typeface="Lucida Sans"/>
        <a:ea typeface=""/>
        <a:cs typeface=""/>
        <a:font script="Grek" typeface="Arial"/>
        <a:font script="Cyrl" typeface="Arial"/>
        <a:font script="Jpan" typeface="HG丸ｺﾞｼｯｸM-PRO"/>
        <a:font script="Hang" typeface="휴먼옛체"/>
        <a:font script="Hans" typeface="黑体"/>
        <a:font script="Hant" typeface="微軟正黑體"/>
        <a:font script="Arab" typeface="Tahoma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明朝B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ierzchołek">
      <a:fillStyleLst>
        <a:solidFill>
          <a:schemeClr val="phClr"/>
        </a:solidFill>
        <a:gradFill rotWithShape="1">
          <a:gsLst>
            <a:gs pos="20000">
              <a:schemeClr val="phClr">
                <a:tint val="9000"/>
              </a:schemeClr>
            </a:gs>
            <a:gs pos="100000">
              <a:schemeClr val="phClr">
                <a:tint val="70000"/>
                <a:satMod val="100000"/>
              </a:schemeClr>
            </a:gs>
          </a:gsLst>
          <a:path path="circle">
            <a:fillToRect l="-15000" t="-15000" r="115000" b="115000"/>
          </a:path>
        </a:gradFill>
        <a:gradFill rotWithShape="1">
          <a:gsLst>
            <a:gs pos="0">
              <a:schemeClr val="phClr">
                <a:shade val="60000"/>
              </a:schemeClr>
            </a:gs>
            <a:gs pos="33000">
              <a:schemeClr val="phClr">
                <a:tint val="86500"/>
              </a:schemeClr>
            </a:gs>
            <a:gs pos="46750">
              <a:schemeClr val="phClr">
                <a:tint val="71000"/>
                <a:satMod val="112000"/>
              </a:schemeClr>
            </a:gs>
            <a:gs pos="53000">
              <a:schemeClr val="phClr">
                <a:tint val="71000"/>
                <a:satMod val="112000"/>
              </a:schemeClr>
            </a:gs>
            <a:gs pos="68000">
              <a:schemeClr val="phClr">
                <a:tint val="86000"/>
              </a:schemeClr>
            </a:gs>
            <a:gs pos="100000">
              <a:schemeClr val="phClr">
                <a:shade val="60000"/>
              </a:schemeClr>
            </a:gs>
          </a:gsLst>
          <a:lin ang="8350000" scaled="1"/>
        </a:gradFill>
      </a:fillStyleLst>
      <a:lnStyleLst>
        <a:ln w="9525" cap="flat" cmpd="sng" algn="ctr">
          <a:solidFill>
            <a:schemeClr val="phClr">
              <a:shade val="48000"/>
              <a:satMod val="11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130000" dist="101600" dir="2700000" algn="tl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</a:effectStyle>
        <a:effectStyle>
          <a:effectLst>
            <a:outerShdw blurRad="190500" dist="228600" dir="2700000" sy="90000" rotWithShape="0">
              <a:srgbClr val="000000">
                <a:alpha val="25500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100000"/>
            </a:lightRig>
          </a:scene3d>
          <a:sp3d>
            <a:bevelT w="508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180000"/>
              </a:schemeClr>
            </a:gs>
            <a:gs pos="100000">
              <a:schemeClr val="phClr">
                <a:shade val="45000"/>
                <a:satMod val="120000"/>
              </a:schemeClr>
            </a:gs>
          </a:gsLst>
          <a:path path="circle">
            <a:fillToRect r="10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"/>
                <a:satMod val="110000"/>
              </a:schemeClr>
              <a:schemeClr val="phClr">
                <a:tint val="60000"/>
                <a:satMod val="425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Apex</Template>
  <TotalTime>43</TotalTime>
  <Words>90</Words>
  <Application>Microsoft Office PowerPoint</Application>
  <PresentationFormat>Pokaz na ekranie (4:3)</PresentationFormat>
  <Paragraphs>11</Paragraphs>
  <Slides>5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5</vt:i4>
      </vt:variant>
    </vt:vector>
  </HeadingPairs>
  <TitlesOfParts>
    <vt:vector size="6" baseType="lpstr">
      <vt:lpstr>Wierzchołek</vt:lpstr>
      <vt:lpstr>Moje ferie - Nietążkowo </vt:lpstr>
      <vt:lpstr>Nietążkowo</vt:lpstr>
      <vt:lpstr>Co warto tam zwiedzić</vt:lpstr>
      <vt:lpstr>Slajd 4</vt:lpstr>
      <vt:lpstr>Slajd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Moje ferie - Nietążkowo</dc:title>
  <dc:creator>student</dc:creator>
  <cp:lastModifiedBy>student</cp:lastModifiedBy>
  <cp:revision>7</cp:revision>
  <dcterms:created xsi:type="dcterms:W3CDTF">2016-02-04T07:05:22Z</dcterms:created>
  <dcterms:modified xsi:type="dcterms:W3CDTF">2016-02-25T07:16:43Z</dcterms:modified>
</cp:coreProperties>
</file>