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57" r:id="rId4"/>
    <p:sldId id="258" r:id="rId5"/>
    <p:sldId id="259" r:id="rId6"/>
    <p:sldId id="260" r:id="rId7"/>
  </p:sldIdLst>
  <p:sldSz cx="14630400" cy="8229600"/>
  <p:notesSz cx="8229600" cy="14630400"/>
  <p:embeddedFontLst>
    <p:embeddedFont>
      <p:font typeface="Bitter Medium" panose="020B0604020202020204" charset="0"/>
      <p:regular r:id="rId9"/>
    </p:embeddedFont>
    <p:embeddedFont>
      <p:font typeface="Open Sans" panose="020B0606030504020204" pitchFamily="34" charset="0"/>
      <p:regular r:id="rId10"/>
    </p:embeddedFont>
  </p:embeddedFont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eta Adamopoulou" userId="c34a29a446ad8a9b" providerId="LiveId" clId="{7FFC6ADC-146F-4949-BD3D-963B3C1E25E7}"/>
    <pc:docChg chg="undo custSel addSld modSld">
      <pc:chgData name="Zeta Adamopoulou" userId="c34a29a446ad8a9b" providerId="LiveId" clId="{7FFC6ADC-146F-4949-BD3D-963B3C1E25E7}" dt="2025-07-20T10:07:34.087" v="281" actId="14100"/>
      <pc:docMkLst>
        <pc:docMk/>
      </pc:docMkLst>
      <pc:sldChg chg="addSp delSp modSp mod">
        <pc:chgData name="Zeta Adamopoulou" userId="c34a29a446ad8a9b" providerId="LiveId" clId="{7FFC6ADC-146F-4949-BD3D-963B3C1E25E7}" dt="2025-07-20T10:06:44.677" v="276"/>
        <pc:sldMkLst>
          <pc:docMk/>
          <pc:sldMk cId="0" sldId="256"/>
        </pc:sldMkLst>
        <pc:spChg chg="mod">
          <ac:chgData name="Zeta Adamopoulou" userId="c34a29a446ad8a9b" providerId="LiveId" clId="{7FFC6ADC-146F-4949-BD3D-963B3C1E25E7}" dt="2025-07-20T10:06:43.898" v="274" actId="14100"/>
          <ac:spMkLst>
            <pc:docMk/>
            <pc:sldMk cId="0" sldId="256"/>
            <ac:spMk id="3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20:49.937" v="0" actId="20577"/>
          <ac:spMkLst>
            <pc:docMk/>
            <pc:sldMk cId="0" sldId="256"/>
            <ac:spMk id="4" creationId="{00000000-0000-0000-0000-000000000000}"/>
          </ac:spMkLst>
        </pc:spChg>
        <pc:spChg chg="add del mod">
          <ac:chgData name="Zeta Adamopoulou" userId="c34a29a446ad8a9b" providerId="LiveId" clId="{7FFC6ADC-146F-4949-BD3D-963B3C1E25E7}" dt="2025-07-20T10:06:44.677" v="276"/>
          <ac:spMkLst>
            <pc:docMk/>
            <pc:sldMk cId="0" sldId="256"/>
            <ac:spMk id="6" creationId="{F86DDDD3-A2F5-2075-8233-E930B6A4B039}"/>
          </ac:spMkLst>
        </pc:spChg>
      </pc:sldChg>
      <pc:sldChg chg="modSp mod">
        <pc:chgData name="Zeta Adamopoulou" userId="c34a29a446ad8a9b" providerId="LiveId" clId="{7FFC6ADC-146F-4949-BD3D-963B3C1E25E7}" dt="2025-07-20T09:30:20.185" v="89" actId="20577"/>
        <pc:sldMkLst>
          <pc:docMk/>
          <pc:sldMk cId="0" sldId="257"/>
        </pc:sldMkLst>
        <pc:spChg chg="mod">
          <ac:chgData name="Zeta Adamopoulou" userId="c34a29a446ad8a9b" providerId="LiveId" clId="{7FFC6ADC-146F-4949-BD3D-963B3C1E25E7}" dt="2025-07-20T09:30:20.185" v="89" actId="20577"/>
          <ac:spMkLst>
            <pc:docMk/>
            <pc:sldMk cId="0" sldId="257"/>
            <ac:spMk id="4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25:56.984" v="56" actId="20577"/>
          <ac:spMkLst>
            <pc:docMk/>
            <pc:sldMk cId="0" sldId="257"/>
            <ac:spMk id="5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25:46.667" v="53" actId="20577"/>
          <ac:spMkLst>
            <pc:docMk/>
            <pc:sldMk cId="0" sldId="257"/>
            <ac:spMk id="6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25:59.818" v="57" actId="20577"/>
          <ac:spMkLst>
            <pc:docMk/>
            <pc:sldMk cId="0" sldId="257"/>
            <ac:spMk id="7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25:50.048" v="54" actId="20577"/>
          <ac:spMkLst>
            <pc:docMk/>
            <pc:sldMk cId="0" sldId="257"/>
            <ac:spMk id="8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26:03.188" v="58" actId="20577"/>
          <ac:spMkLst>
            <pc:docMk/>
            <pc:sldMk cId="0" sldId="257"/>
            <ac:spMk id="9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25:53.799" v="55" actId="20577"/>
          <ac:spMkLst>
            <pc:docMk/>
            <pc:sldMk cId="0" sldId="257"/>
            <ac:spMk id="10" creationId="{00000000-0000-0000-0000-000000000000}"/>
          </ac:spMkLst>
        </pc:spChg>
      </pc:sldChg>
      <pc:sldChg chg="modSp mod">
        <pc:chgData name="Zeta Adamopoulou" userId="c34a29a446ad8a9b" providerId="LiveId" clId="{7FFC6ADC-146F-4949-BD3D-963B3C1E25E7}" dt="2025-07-20T09:38:08.604" v="193" actId="1076"/>
        <pc:sldMkLst>
          <pc:docMk/>
          <pc:sldMk cId="0" sldId="258"/>
        </pc:sldMkLst>
        <pc:spChg chg="mod">
          <ac:chgData name="Zeta Adamopoulou" userId="c34a29a446ad8a9b" providerId="LiveId" clId="{7FFC6ADC-146F-4949-BD3D-963B3C1E25E7}" dt="2025-07-20T09:32:40.133" v="107" actId="20577"/>
          <ac:spMkLst>
            <pc:docMk/>
            <pc:sldMk cId="0" sldId="258"/>
            <ac:spMk id="3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38:08.604" v="193" actId="1076"/>
          <ac:spMkLst>
            <pc:docMk/>
            <pc:sldMk cId="0" sldId="258"/>
            <ac:spMk id="4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31:18.216" v="92" actId="20577"/>
          <ac:spMkLst>
            <pc:docMk/>
            <pc:sldMk cId="0" sldId="258"/>
            <ac:spMk id="5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31:21.925" v="93" actId="20577"/>
          <ac:spMkLst>
            <pc:docMk/>
            <pc:sldMk cId="0" sldId="258"/>
            <ac:spMk id="6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31:33.035" v="96" actId="20577"/>
          <ac:spMkLst>
            <pc:docMk/>
            <pc:sldMk cId="0" sldId="258"/>
            <ac:spMk id="7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31:25.316" v="94" actId="20577"/>
          <ac:spMkLst>
            <pc:docMk/>
            <pc:sldMk cId="0" sldId="258"/>
            <ac:spMk id="8" creationId="{00000000-0000-0000-0000-000000000000}"/>
          </ac:spMkLst>
        </pc:spChg>
      </pc:sldChg>
      <pc:sldChg chg="addSp delSp modSp mod">
        <pc:chgData name="Zeta Adamopoulou" userId="c34a29a446ad8a9b" providerId="LiveId" clId="{7FFC6ADC-146F-4949-BD3D-963B3C1E25E7}" dt="2025-07-20T09:41:17.101" v="225" actId="20577"/>
        <pc:sldMkLst>
          <pc:docMk/>
          <pc:sldMk cId="0" sldId="259"/>
        </pc:sldMkLst>
        <pc:spChg chg="mod">
          <ac:chgData name="Zeta Adamopoulou" userId="c34a29a446ad8a9b" providerId="LiveId" clId="{7FFC6ADC-146F-4949-BD3D-963B3C1E25E7}" dt="2025-07-20T09:38:39.466" v="201" actId="20577"/>
          <ac:spMkLst>
            <pc:docMk/>
            <pc:sldMk cId="0" sldId="259"/>
            <ac:spMk id="2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38:15.878" v="194" actId="20577"/>
          <ac:spMkLst>
            <pc:docMk/>
            <pc:sldMk cId="0" sldId="259"/>
            <ac:spMk id="3" creationId="{00000000-0000-0000-0000-000000000000}"/>
          </ac:spMkLst>
        </pc:spChg>
        <pc:spChg chg="add del mod">
          <ac:chgData name="Zeta Adamopoulou" userId="c34a29a446ad8a9b" providerId="LiveId" clId="{7FFC6ADC-146F-4949-BD3D-963B3C1E25E7}" dt="2025-07-20T09:38:28.464" v="198" actId="22"/>
          <ac:spMkLst>
            <pc:docMk/>
            <pc:sldMk cId="0" sldId="259"/>
            <ac:spMk id="6" creationId="{03A63FAE-53C3-DC05-7666-8F50E2D45D84}"/>
          </ac:spMkLst>
        </pc:spChg>
        <pc:spChg chg="add mod">
          <ac:chgData name="Zeta Adamopoulou" userId="c34a29a446ad8a9b" providerId="LiveId" clId="{7FFC6ADC-146F-4949-BD3D-963B3C1E25E7}" dt="2025-07-20T09:41:17.101" v="225" actId="20577"/>
          <ac:spMkLst>
            <pc:docMk/>
            <pc:sldMk cId="0" sldId="259"/>
            <ac:spMk id="8" creationId="{7D7EFC84-EF50-6DE4-6F73-2B9BEB5EF671}"/>
          </ac:spMkLst>
        </pc:spChg>
        <pc:picChg chg="mod">
          <ac:chgData name="Zeta Adamopoulou" userId="c34a29a446ad8a9b" providerId="LiveId" clId="{7FFC6ADC-146F-4949-BD3D-963B3C1E25E7}" dt="2025-07-20T09:39:23.341" v="209" actId="1076"/>
          <ac:picMkLst>
            <pc:docMk/>
            <pc:sldMk cId="0" sldId="259"/>
            <ac:picMk id="4" creationId="{00000000-0000-0000-0000-000000000000}"/>
          </ac:picMkLst>
        </pc:picChg>
      </pc:sldChg>
      <pc:sldChg chg="addSp delSp modSp mod">
        <pc:chgData name="Zeta Adamopoulou" userId="c34a29a446ad8a9b" providerId="LiveId" clId="{7FFC6ADC-146F-4949-BD3D-963B3C1E25E7}" dt="2025-07-20T10:02:58.574" v="271" actId="1076"/>
        <pc:sldMkLst>
          <pc:docMk/>
          <pc:sldMk cId="0" sldId="260"/>
        </pc:sldMkLst>
        <pc:spChg chg="mod">
          <ac:chgData name="Zeta Adamopoulou" userId="c34a29a446ad8a9b" providerId="LiveId" clId="{7FFC6ADC-146F-4949-BD3D-963B3C1E25E7}" dt="2025-07-20T09:44:48.480" v="240" actId="20577"/>
          <ac:spMkLst>
            <pc:docMk/>
            <pc:sldMk cId="0" sldId="260"/>
            <ac:spMk id="2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43:42.444" v="227" actId="20577"/>
          <ac:spMkLst>
            <pc:docMk/>
            <pc:sldMk cId="0" sldId="260"/>
            <ac:spMk id="3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44:41.146" v="239" actId="20577"/>
          <ac:spMkLst>
            <pc:docMk/>
            <pc:sldMk cId="0" sldId="260"/>
            <ac:spMk id="5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44:55.152" v="242" actId="20577"/>
          <ac:spMkLst>
            <pc:docMk/>
            <pc:sldMk cId="0" sldId="260"/>
            <ac:spMk id="6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44:29.089" v="236" actId="20577"/>
          <ac:spMkLst>
            <pc:docMk/>
            <pc:sldMk cId="0" sldId="260"/>
            <ac:spMk id="7" creationId="{00000000-0000-0000-0000-000000000000}"/>
          </ac:spMkLst>
        </pc:spChg>
        <pc:spChg chg="del">
          <ac:chgData name="Zeta Adamopoulou" userId="c34a29a446ad8a9b" providerId="LiveId" clId="{7FFC6ADC-146F-4949-BD3D-963B3C1E25E7}" dt="2025-07-20T09:45:06.943" v="245" actId="21"/>
          <ac:spMkLst>
            <pc:docMk/>
            <pc:sldMk cId="0" sldId="260"/>
            <ac:spMk id="8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44:59.543" v="243" actId="20577"/>
          <ac:spMkLst>
            <pc:docMk/>
            <pc:sldMk cId="0" sldId="260"/>
            <ac:spMk id="10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44:25.172" v="235" actId="20577"/>
          <ac:spMkLst>
            <pc:docMk/>
            <pc:sldMk cId="0" sldId="260"/>
            <ac:spMk id="11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44:20.805" v="234" actId="20577"/>
          <ac:spMkLst>
            <pc:docMk/>
            <pc:sldMk cId="0" sldId="260"/>
            <ac:spMk id="12" creationId="{00000000-0000-0000-0000-000000000000}"/>
          </ac:spMkLst>
        </pc:spChg>
        <pc:spChg chg="del">
          <ac:chgData name="Zeta Adamopoulou" userId="c34a29a446ad8a9b" providerId="LiveId" clId="{7FFC6ADC-146F-4949-BD3D-963B3C1E25E7}" dt="2025-07-20T09:45:09.517" v="246" actId="21"/>
          <ac:spMkLst>
            <pc:docMk/>
            <pc:sldMk cId="0" sldId="260"/>
            <ac:spMk id="13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45:02.767" v="244" actId="20577"/>
          <ac:spMkLst>
            <pc:docMk/>
            <pc:sldMk cId="0" sldId="260"/>
            <ac:spMk id="15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44:32.785" v="237" actId="20577"/>
          <ac:spMkLst>
            <pc:docMk/>
            <pc:sldMk cId="0" sldId="260"/>
            <ac:spMk id="16" creationId="{00000000-0000-0000-0000-000000000000}"/>
          </ac:spMkLst>
        </pc:spChg>
        <pc:spChg chg="mod">
          <ac:chgData name="Zeta Adamopoulou" userId="c34a29a446ad8a9b" providerId="LiveId" clId="{7FFC6ADC-146F-4949-BD3D-963B3C1E25E7}" dt="2025-07-20T09:44:36.466" v="238" actId="20577"/>
          <ac:spMkLst>
            <pc:docMk/>
            <pc:sldMk cId="0" sldId="260"/>
            <ac:spMk id="17" creationId="{00000000-0000-0000-0000-000000000000}"/>
          </ac:spMkLst>
        </pc:spChg>
        <pc:spChg chg="add mod">
          <ac:chgData name="Zeta Adamopoulou" userId="c34a29a446ad8a9b" providerId="LiveId" clId="{7FFC6ADC-146F-4949-BD3D-963B3C1E25E7}" dt="2025-07-20T10:02:58.574" v="271" actId="1076"/>
          <ac:spMkLst>
            <pc:docMk/>
            <pc:sldMk cId="0" sldId="260"/>
            <ac:spMk id="19" creationId="{6A01023E-A288-D943-8645-3AE080AC69BC}"/>
          </ac:spMkLst>
        </pc:spChg>
        <pc:picChg chg="del">
          <ac:chgData name="Zeta Adamopoulou" userId="c34a29a446ad8a9b" providerId="LiveId" clId="{7FFC6ADC-146F-4949-BD3D-963B3C1E25E7}" dt="2025-07-20T09:44:07.723" v="231" actId="21"/>
          <ac:picMkLst>
            <pc:docMk/>
            <pc:sldMk cId="0" sldId="260"/>
            <ac:picMk id="4" creationId="{00000000-0000-0000-0000-000000000000}"/>
          </ac:picMkLst>
        </pc:picChg>
        <pc:picChg chg="del">
          <ac:chgData name="Zeta Adamopoulou" userId="c34a29a446ad8a9b" providerId="LiveId" clId="{7FFC6ADC-146F-4949-BD3D-963B3C1E25E7}" dt="2025-07-20T09:44:05.048" v="230" actId="21"/>
          <ac:picMkLst>
            <pc:docMk/>
            <pc:sldMk cId="0" sldId="260"/>
            <ac:picMk id="9" creationId="{00000000-0000-0000-0000-000000000000}"/>
          </ac:picMkLst>
        </pc:picChg>
        <pc:picChg chg="del">
          <ac:chgData name="Zeta Adamopoulou" userId="c34a29a446ad8a9b" providerId="LiveId" clId="{7FFC6ADC-146F-4949-BD3D-963B3C1E25E7}" dt="2025-07-20T09:44:11.318" v="232" actId="21"/>
          <ac:picMkLst>
            <pc:docMk/>
            <pc:sldMk cId="0" sldId="260"/>
            <ac:picMk id="14" creationId="{00000000-0000-0000-0000-000000000000}"/>
          </ac:picMkLst>
        </pc:picChg>
        <pc:picChg chg="add mod">
          <ac:chgData name="Zeta Adamopoulou" userId="c34a29a446ad8a9b" providerId="LiveId" clId="{7FFC6ADC-146F-4949-BD3D-963B3C1E25E7}" dt="2025-07-20T10:02:44.726" v="269" actId="1076"/>
          <ac:picMkLst>
            <pc:docMk/>
            <pc:sldMk cId="0" sldId="260"/>
            <ac:picMk id="21" creationId="{86005071-2650-A4F3-767F-36D47E7EE0B4}"/>
          </ac:picMkLst>
        </pc:picChg>
      </pc:sldChg>
      <pc:sldChg chg="addSp modSp new mod">
        <pc:chgData name="Zeta Adamopoulou" userId="c34a29a446ad8a9b" providerId="LiveId" clId="{7FFC6ADC-146F-4949-BD3D-963B3C1E25E7}" dt="2025-07-20T10:07:34.087" v="281" actId="14100"/>
        <pc:sldMkLst>
          <pc:docMk/>
          <pc:sldMk cId="2349749297" sldId="261"/>
        </pc:sldMkLst>
        <pc:spChg chg="add mod">
          <ac:chgData name="Zeta Adamopoulou" userId="c34a29a446ad8a9b" providerId="LiveId" clId="{7FFC6ADC-146F-4949-BD3D-963B3C1E25E7}" dt="2025-07-20T10:07:34.087" v="281" actId="14100"/>
          <ac:spMkLst>
            <pc:docMk/>
            <pc:sldMk cId="2349749297" sldId="261"/>
            <ac:spMk id="3" creationId="{9CAF2B07-7553-EDE0-CB85-D52810096920}"/>
          </ac:spMkLst>
        </pc:spChg>
        <pc:picChg chg="add mod">
          <ac:chgData name="Zeta Adamopoulou" userId="c34a29a446ad8a9b" providerId="LiveId" clId="{7FFC6ADC-146F-4949-BD3D-963B3C1E25E7}" dt="2025-07-20T10:07:20.641" v="278" actId="1076"/>
          <ac:picMkLst>
            <pc:docMk/>
            <pc:sldMk cId="2349749297" sldId="261"/>
            <ac:picMk id="5" creationId="{3064AB7A-CBEA-44F2-AE6D-4F47007DC63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1749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-53789" y="3766038"/>
            <a:ext cx="923820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b="1" kern="0" spc="-134" dirty="0">
                <a:solidFill>
                  <a:schemeClr val="accent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The Birth of Aphrodite</a:t>
            </a:r>
            <a:endParaRPr lang="en-US" sz="4450" b="1" dirty="0">
              <a:solidFill>
                <a:schemeClr val="accent2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4094917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AF2B07-7553-EDE0-CB85-D52810096920}"/>
              </a:ext>
            </a:extLst>
          </p:cNvPr>
          <p:cNvSpPr txBox="1"/>
          <p:nvPr/>
        </p:nvSpPr>
        <p:spPr>
          <a:xfrm>
            <a:off x="5486400" y="2896934"/>
            <a:ext cx="9144000" cy="2435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Once upon a time, where the sea embraces the sky,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goddess unlike any other was born.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She was not born in a palace, nor upon a great mountain,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but out of the foam of the waves!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064AB7A-CBEA-44F2-AE6D-4F47007DC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49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32361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144" y="2852484"/>
            <a:ext cx="914400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kern="0" spc="-36" dirty="0">
                <a:solidFill>
                  <a:schemeClr val="accent2"/>
                </a:solidFill>
                <a:ea typeface="Open Sans" pitchFamily="34" charset="-122"/>
                <a:cs typeface="Open Sans" pitchFamily="34" charset="-120"/>
              </a:rPr>
              <a:t>One morning, the wind blew gently and the waves began to dance…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800" kern="0" spc="-36" dirty="0">
                <a:solidFill>
                  <a:schemeClr val="accent2"/>
                </a:solidFill>
                <a:ea typeface="Open Sans" pitchFamily="34" charset="-122"/>
                <a:cs typeface="Open Sans" pitchFamily="34" charset="-12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kern="0" spc="-36" dirty="0">
                <a:solidFill>
                  <a:schemeClr val="accent2"/>
                </a:solidFill>
                <a:ea typeface="Open Sans" pitchFamily="34" charset="-122"/>
                <a:cs typeface="Open Sans" pitchFamily="34" charset="-120"/>
              </a:rPr>
              <a:t>Out of their foam emerged a beautiful woman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kern="0" spc="-36" dirty="0">
                <a:solidFill>
                  <a:schemeClr val="accent2"/>
                </a:solidFill>
                <a:ea typeface="Open Sans" pitchFamily="34" charset="-122"/>
                <a:cs typeface="Open Sans" pitchFamily="34" charset="-120"/>
              </a:rPr>
              <a:t>with golden hair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kern="0" spc="-36" dirty="0">
                <a:solidFill>
                  <a:schemeClr val="accent2"/>
                </a:solidFill>
                <a:ea typeface="Open Sans" pitchFamily="34" charset="-122"/>
                <a:cs typeface="Open Sans" pitchFamily="34" charset="-120"/>
              </a:rPr>
              <a:t>and eyes that shone like sunlight. 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800" kern="0" spc="-36" dirty="0">
              <a:solidFill>
                <a:schemeClr val="accent2"/>
              </a:solidFill>
              <a:ea typeface="Open Sans" pitchFamily="34" charset="-122"/>
              <a:cs typeface="Open Sans" pitchFamily="34" charset="-12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kern="0" spc="-36" dirty="0">
                <a:solidFill>
                  <a:schemeClr val="accent2"/>
                </a:solidFill>
                <a:ea typeface="Open Sans" pitchFamily="34" charset="-122"/>
                <a:cs typeface="Open Sans" pitchFamily="34" charset="-120"/>
              </a:rPr>
              <a:t>She was </a:t>
            </a:r>
            <a:r>
              <a:rPr lang="en-US" sz="2400" i="1" kern="0" spc="-36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" pitchFamily="34" charset="-122"/>
                <a:cs typeface="Open Sans" pitchFamily="34" charset="-120"/>
              </a:rPr>
              <a:t>Aphrodite, </a:t>
            </a:r>
            <a:r>
              <a:rPr lang="en-US" sz="2400" kern="0" spc="-36" dirty="0">
                <a:solidFill>
                  <a:schemeClr val="accent2"/>
                </a:solidFill>
                <a:ea typeface="Open Sans" pitchFamily="34" charset="-122"/>
                <a:cs typeface="Open Sans" pitchFamily="34" charset="-120"/>
              </a:rPr>
              <a:t>the goddess of beauty and love.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3943231"/>
            <a:ext cx="214955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4524375"/>
            <a:ext cx="2149554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3504367" y="3943231"/>
            <a:ext cx="214955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3504367" y="4524375"/>
            <a:ext cx="2149554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6214943" y="3943231"/>
            <a:ext cx="214955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6214943" y="4524375"/>
            <a:ext cx="2149554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0" y="1867972"/>
            <a:ext cx="914400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5486400" y="2993113"/>
            <a:ext cx="914400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chemeClr val="accent2"/>
                </a:solidFill>
              </a:rPr>
              <a:t>A large white shell became her boat,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chemeClr val="accent2"/>
                </a:solidFill>
              </a:rPr>
              <a:t>and Zephyr, the wind, blew strong yet gently,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chemeClr val="accent2"/>
                </a:solidFill>
              </a:rPr>
              <a:t> guiding her to the coast of Cyprus. 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7078532" y="4850487"/>
            <a:ext cx="203689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280190" y="5431631"/>
            <a:ext cx="35015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9797079" y="48504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0342721" y="5431631"/>
            <a:ext cx="35015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50125"/>
            <a:ext cx="6244709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594497"/>
            <a:ext cx="624470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410" y="1505071"/>
            <a:ext cx="7544109" cy="51617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7EFC84-EF50-6DE4-6F73-2B9BEB5EF671}"/>
              </a:ext>
            </a:extLst>
          </p:cNvPr>
          <p:cNvSpPr txBox="1"/>
          <p:nvPr/>
        </p:nvSpPr>
        <p:spPr>
          <a:xfrm>
            <a:off x="0" y="2778717"/>
            <a:ext cx="7038499" cy="2435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There the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Hores,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goddesses of the seasons,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were waiting for her.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They dressed her in beautiful garments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crowned her with a wreath of colorful flowers.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44510"/>
            <a:ext cx="674298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006917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3894892" y="3966805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7458434" y="4114800"/>
            <a:ext cx="181475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357217" y="4068008"/>
            <a:ext cx="181475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3894892" y="5168503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endParaRPr lang="en-US" sz="2500" dirty="0"/>
          </a:p>
        </p:txBody>
      </p:sp>
      <p:sp>
        <p:nvSpPr>
          <p:cNvPr id="11" name="Text 7"/>
          <p:cNvSpPr/>
          <p:nvPr/>
        </p:nvSpPr>
        <p:spPr>
          <a:xfrm>
            <a:off x="6433304" y="4941213"/>
            <a:ext cx="176331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6433304" y="5431631"/>
            <a:ext cx="17633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5" name="Text 10"/>
          <p:cNvSpPr/>
          <p:nvPr/>
        </p:nvSpPr>
        <p:spPr>
          <a:xfrm>
            <a:off x="3894773" y="6532126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endParaRPr lang="en-US" sz="2500" dirty="0"/>
          </a:p>
        </p:txBody>
      </p:sp>
      <p:sp>
        <p:nvSpPr>
          <p:cNvPr id="16" name="Text 11"/>
          <p:cNvSpPr/>
          <p:nvPr/>
        </p:nvSpPr>
        <p:spPr>
          <a:xfrm>
            <a:off x="7509272" y="6304836"/>
            <a:ext cx="217586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7509272" y="6795254"/>
            <a:ext cx="217586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01023E-A288-D943-8645-3AE080AC69BC}"/>
              </a:ext>
            </a:extLst>
          </p:cNvPr>
          <p:cNvSpPr txBox="1"/>
          <p:nvPr/>
        </p:nvSpPr>
        <p:spPr>
          <a:xfrm>
            <a:off x="0" y="2138702"/>
            <a:ext cx="9144000" cy="3728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2"/>
                </a:solidFill>
              </a:rPr>
              <a:t>From then on, wherever Aphrodite walked,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2"/>
                </a:solidFill>
              </a:rPr>
              <a:t>the earth filled with roses and fragrant flowers.</a:t>
            </a:r>
          </a:p>
          <a:p>
            <a:pPr algn="ctr">
              <a:lnSpc>
                <a:spcPct val="150000"/>
              </a:lnSpc>
            </a:pPr>
            <a:endParaRPr lang="en-US" sz="800" dirty="0">
              <a:solidFill>
                <a:schemeClr val="accent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2"/>
                </a:solidFill>
              </a:rPr>
              <a:t>People loved and honored her,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2"/>
                </a:solidFill>
              </a:rPr>
              <a:t>for she brought love and joy to all.</a:t>
            </a:r>
          </a:p>
          <a:p>
            <a:pPr algn="ctr">
              <a:lnSpc>
                <a:spcPct val="150000"/>
              </a:lnSpc>
            </a:pPr>
            <a:endParaRPr lang="en-US" sz="800" dirty="0">
              <a:solidFill>
                <a:schemeClr val="accent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2"/>
                </a:solidFill>
              </a:rPr>
              <a:t>And so, the goddess born from the waves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2"/>
                </a:solidFill>
              </a:rPr>
              <a:t>became </a:t>
            </a:r>
            <a:r>
              <a:rPr lang="en-US" sz="24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symbol of beauty and love forever.</a:t>
            </a:r>
            <a:endParaRPr lang="el-GR" sz="2400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" name="Εικόνα 20">
            <a:extLst>
              <a:ext uri="{FF2B5EF4-FFF2-40B4-BE49-F238E27FC236}">
                <a16:creationId xmlns:a16="http://schemas.microsoft.com/office/drawing/2014/main" id="{86005071-2650-A4F3-767F-36D47E7EE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206</Words>
  <Application>Microsoft Office PowerPoint</Application>
  <PresentationFormat>Προσαρμογή</PresentationFormat>
  <Paragraphs>34</Paragraphs>
  <Slides>6</Slides>
  <Notes>5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11" baseType="lpstr">
      <vt:lpstr>Open Sans</vt:lpstr>
      <vt:lpstr>Bitter Medium</vt:lpstr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Zeta Adamopoulou</cp:lastModifiedBy>
  <cp:revision>1</cp:revision>
  <dcterms:created xsi:type="dcterms:W3CDTF">2025-03-25T17:11:22Z</dcterms:created>
  <dcterms:modified xsi:type="dcterms:W3CDTF">2025-07-20T10:07:42Z</dcterms:modified>
</cp:coreProperties>
</file>