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7543800" cy="1524000"/>
          </a:xfrm>
        </p:spPr>
        <p:txBody>
          <a:bodyPr/>
          <a:lstStyle/>
          <a:p>
            <a:r>
              <a:rPr lang="ru-RU" dirty="0" smtClean="0"/>
              <a:t>Пирожков Артур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5517232"/>
            <a:ext cx="6858000" cy="990600"/>
          </a:xfrm>
        </p:spPr>
        <p:txBody>
          <a:bodyPr/>
          <a:lstStyle/>
          <a:p>
            <a:r>
              <a:rPr lang="ru-RU" dirty="0" smtClean="0"/>
              <a:t>Выполнили: Поляков Д. А; Тарасович Т. Ю.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64960"/>
            <a:ext cx="2333354" cy="23333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24972"/>
            <a:ext cx="1818674" cy="22733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4792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76672"/>
            <a:ext cx="6781800" cy="160020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dirty="0"/>
              <a:t>Краткая биография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764704"/>
            <a:ext cx="7543800" cy="3886200"/>
          </a:xfrm>
        </p:spPr>
        <p:txBody>
          <a:bodyPr/>
          <a:lstStyle/>
          <a:p>
            <a:r>
              <a:rPr lang="ru-RU" dirty="0"/>
              <a:t>Александр Владимирович </a:t>
            </a:r>
            <a:r>
              <a:rPr lang="ru-RU" dirty="0" err="1"/>
              <a:t>Ревва</a:t>
            </a:r>
            <a:r>
              <a:rPr lang="ru-RU" dirty="0"/>
              <a:t>, также известный как Артур Пирожков, — украинский и российский актёр, продюсер, комик, шоумен, телеведущий, </a:t>
            </a:r>
            <a:r>
              <a:rPr lang="ru-RU" dirty="0" smtClean="0"/>
              <a:t>певец.</a:t>
            </a:r>
            <a:endParaRPr lang="ru-RU" dirty="0"/>
          </a:p>
          <a:p>
            <a:r>
              <a:rPr lang="ru-RU" dirty="0"/>
              <a:t>Р</a:t>
            </a:r>
            <a:r>
              <a:rPr lang="ru-RU" dirty="0" smtClean="0"/>
              <a:t>одился </a:t>
            </a:r>
            <a:r>
              <a:rPr lang="ru-RU" dirty="0"/>
              <a:t>10 сентября 1974 года в Донецке.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73016"/>
            <a:ext cx="3888432" cy="21872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550136"/>
            <a:ext cx="4355976" cy="21779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3277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6624736" cy="1600200"/>
          </a:xfrm>
        </p:spPr>
        <p:txBody>
          <a:bodyPr>
            <a:normAutofit fontScale="90000"/>
          </a:bodyPr>
          <a:lstStyle/>
          <a:p>
            <a:r>
              <a:rPr lang="ru-RU" dirty="0"/>
              <a:t>роли актера в киножурнале "Ералаш"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052736"/>
            <a:ext cx="7543800" cy="3886200"/>
          </a:xfrm>
        </p:spPr>
        <p:txBody>
          <a:bodyPr/>
          <a:lstStyle/>
          <a:p>
            <a:r>
              <a:rPr lang="ru-RU" dirty="0"/>
              <a:t>В 2008 году Александр </a:t>
            </a:r>
            <a:r>
              <a:rPr lang="ru-RU" dirty="0" err="1"/>
              <a:t>Ревва</a:t>
            </a:r>
            <a:r>
              <a:rPr lang="ru-RU" dirty="0"/>
              <a:t> впервые попробовал себя в качестве актёра — сыграл преподавателя в одной из серий детского юмористического журнала «Ералаш».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64432"/>
            <a:ext cx="3870176" cy="21769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206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6781800" cy="1600200"/>
          </a:xfrm>
        </p:spPr>
        <p:txBody>
          <a:bodyPr>
            <a:normAutofit fontScale="90000"/>
          </a:bodyPr>
          <a:lstStyle/>
          <a:p>
            <a:r>
              <a:rPr lang="ru-RU" dirty="0"/>
              <a:t>Взрослые роли актера в кино и театре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052736"/>
            <a:ext cx="7543800" cy="3886200"/>
          </a:xfrm>
        </p:spPr>
        <p:txBody>
          <a:bodyPr/>
          <a:lstStyle/>
          <a:p>
            <a:r>
              <a:rPr lang="ru-RU" dirty="0" smtClean="0"/>
              <a:t>1.</a:t>
            </a:r>
            <a:r>
              <a:rPr lang="ru-RU" dirty="0"/>
              <a:t> «Ставка на любовь</a:t>
            </a:r>
            <a:r>
              <a:rPr lang="ru-RU" dirty="0" smtClean="0"/>
              <a:t>» - </a:t>
            </a:r>
            <a:r>
              <a:rPr lang="ru-RU" dirty="0"/>
              <a:t>И</a:t>
            </a:r>
            <a:r>
              <a:rPr lang="ru-RU" dirty="0" smtClean="0"/>
              <a:t>грок </a:t>
            </a:r>
            <a:r>
              <a:rPr lang="ru-RU" dirty="0"/>
              <a:t>в </a:t>
            </a:r>
            <a:r>
              <a:rPr lang="ru-RU" dirty="0" smtClean="0"/>
              <a:t>покер</a:t>
            </a:r>
          </a:p>
          <a:p>
            <a:r>
              <a:rPr lang="ru-RU" dirty="0" smtClean="0"/>
              <a:t>2. </a:t>
            </a:r>
            <a:r>
              <a:rPr lang="ru-RU" dirty="0"/>
              <a:t>«30 свиданий</a:t>
            </a:r>
            <a:r>
              <a:rPr lang="ru-RU" dirty="0" smtClean="0"/>
              <a:t>» - Купидон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56992"/>
            <a:ext cx="2078360" cy="2597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367807"/>
            <a:ext cx="3247437" cy="2597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612" y="3367807"/>
            <a:ext cx="2088232" cy="25871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96830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23</TotalTime>
  <Words>63</Words>
  <Application>Microsoft Office PowerPoint</Application>
  <PresentationFormat>Экран (4:3)</PresentationFormat>
  <Paragraphs>10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NewsPrint</vt:lpstr>
      <vt:lpstr>Пирожков Артур</vt:lpstr>
      <vt:lpstr>Краткая биография </vt:lpstr>
      <vt:lpstr>роли актера в киножурнале "Ералаш" </vt:lpstr>
      <vt:lpstr>Взрослые роли актера в кино и театре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Пирожков Артур</dc:title>
  <dc:creator>Тарасович Тимофей Юрьевич</dc:creator>
  <cp:lastModifiedBy>Тарасович Тимофей Юрьевич</cp:lastModifiedBy>
  <cp:revision>4</cp:revision>
  <dcterms:created xsi:type="dcterms:W3CDTF">2024-05-29T04:03:21Z</dcterms:created>
  <dcterms:modified xsi:type="dcterms:W3CDTF">2024-05-29T05:59:05Z</dcterms:modified>
</cp:coreProperties>
</file>