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32032"/>
            <a:ext cx="8229600" cy="1828800"/>
          </a:xfrm>
        </p:spPr>
        <p:txBody>
          <a:bodyPr/>
          <a:lstStyle/>
          <a:p>
            <a:r>
              <a:rPr lang="ru-RU" dirty="0" smtClean="0"/>
              <a:t>Сергей </a:t>
            </a:r>
            <a:r>
              <a:rPr lang="ru-RU" dirty="0" err="1" smtClean="0"/>
              <a:t>лазарев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2204864"/>
            <a:ext cx="6400800" cy="1752600"/>
          </a:xfrm>
        </p:spPr>
        <p:txBody>
          <a:bodyPr/>
          <a:lstStyle/>
          <a:p>
            <a:r>
              <a:rPr lang="ru-RU" dirty="0" smtClean="0"/>
              <a:t>Выполнили: в-с </a:t>
            </a:r>
            <a:r>
              <a:rPr lang="ru-RU" dirty="0" err="1" smtClean="0"/>
              <a:t>Тихоновский</a:t>
            </a:r>
            <a:r>
              <a:rPr lang="ru-RU" dirty="0" smtClean="0"/>
              <a:t> Д.А. </a:t>
            </a:r>
          </a:p>
          <a:p>
            <a:r>
              <a:rPr lang="ru-RU" dirty="0" smtClean="0"/>
              <a:t>К-т </a:t>
            </a:r>
            <a:r>
              <a:rPr lang="ru-RU" dirty="0" err="1" smtClean="0"/>
              <a:t>Хорошилов</a:t>
            </a:r>
            <a:r>
              <a:rPr lang="ru-RU" dirty="0" smtClean="0"/>
              <a:t> И.Р.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3373032"/>
            <a:ext cx="5184576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41078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Биография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628800"/>
            <a:ext cx="8229600" cy="4709160"/>
          </a:xfrm>
        </p:spPr>
        <p:txBody>
          <a:bodyPr>
            <a:normAutofit/>
          </a:bodyPr>
          <a:lstStyle/>
          <a:p>
            <a:pPr marL="137160" indent="0">
              <a:buNone/>
            </a:pPr>
            <a:r>
              <a:rPr lang="ru-RU" sz="1800" dirty="0" smtClean="0"/>
              <a:t>Сергей Лазарев- певец, актер театра и </a:t>
            </a:r>
            <a:r>
              <a:rPr lang="ru-RU" sz="1800" dirty="0" err="1" smtClean="0"/>
              <a:t>кинодубляжа</a:t>
            </a:r>
            <a:r>
              <a:rPr lang="ru-RU" sz="1800" dirty="0" smtClean="0"/>
              <a:t>, телеведущий.</a:t>
            </a:r>
          </a:p>
          <a:p>
            <a:pPr marL="137160" indent="0">
              <a:buNone/>
            </a:pPr>
            <a:r>
              <a:rPr lang="ru-RU" sz="1800" dirty="0" smtClean="0"/>
              <a:t>Родился 1 апреля 1983 года в Москве в семье Вячеслава и Валентины Лазаревых.</a:t>
            </a:r>
          </a:p>
          <a:p>
            <a:pPr marL="137160" indent="0">
              <a:buNone/>
            </a:pPr>
            <a:r>
              <a:rPr lang="ru-RU" sz="1800" dirty="0" smtClean="0"/>
              <a:t>В 1995 году Лазарев стал участником детского музыкального ансамбля «Непоседы» </a:t>
            </a:r>
            <a:endParaRPr lang="ru-RU" sz="1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985511"/>
            <a:ext cx="5011911" cy="3772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12576" y="3500178"/>
            <a:ext cx="4536504" cy="3097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40637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Детские роли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 1997 году снимался в киножурнале «Ералаш». В единственном эпизоде «Врун</a:t>
            </a:r>
            <a:r>
              <a:rPr lang="ru-RU" dirty="0" smtClean="0"/>
              <a:t>». Он </a:t>
            </a:r>
            <a:r>
              <a:rPr lang="ru-RU" dirty="0" smtClean="0"/>
              <a:t>исполнил роль ученика художественной школы, влюбленного в одноклассницу.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6816" y="3429000"/>
            <a:ext cx="4386064" cy="3289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967" y="3881176"/>
            <a:ext cx="3930837" cy="2385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67451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Сергей Лазарев сейчас: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Фильмография:</a:t>
            </a:r>
          </a:p>
          <a:p>
            <a:r>
              <a:rPr lang="ru-RU" dirty="0" smtClean="0"/>
              <a:t>2023 - Иван Васильевич меняет всё</a:t>
            </a:r>
          </a:p>
          <a:p>
            <a:r>
              <a:rPr lang="ru-RU" dirty="0" smtClean="0"/>
              <a:t>2010 – Сваты</a:t>
            </a:r>
          </a:p>
          <a:p>
            <a:r>
              <a:rPr lang="ru-RU" dirty="0" smtClean="0"/>
              <a:t>Театр:</a:t>
            </a:r>
          </a:p>
          <a:p>
            <a:r>
              <a:rPr lang="ru-RU" dirty="0" smtClean="0"/>
              <a:t>Ромео и Джульетта</a:t>
            </a:r>
          </a:p>
          <a:p>
            <a:r>
              <a:rPr lang="ru-RU" dirty="0" smtClean="0"/>
              <a:t>Одолжите тенора</a:t>
            </a:r>
          </a:p>
          <a:p>
            <a:r>
              <a:rPr lang="ru-RU" dirty="0" smtClean="0"/>
              <a:t>Телевиденье:</a:t>
            </a:r>
          </a:p>
          <a:p>
            <a:r>
              <a:rPr lang="ru-RU" dirty="0" smtClean="0"/>
              <a:t>2016 – выступал на «</a:t>
            </a:r>
            <a:r>
              <a:rPr lang="ru-RU" dirty="0" err="1" smtClean="0"/>
              <a:t>Евровиденье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7968" y="2564904"/>
            <a:ext cx="3600400" cy="2710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0390403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66</TotalTime>
  <Words>109</Words>
  <Application>Microsoft Office PowerPoint</Application>
  <PresentationFormat>Экран (4:3)</PresentationFormat>
  <Paragraphs>18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Апекс</vt:lpstr>
      <vt:lpstr>Сергей лазарев</vt:lpstr>
      <vt:lpstr>Биография</vt:lpstr>
      <vt:lpstr>Детские роли</vt:lpstr>
      <vt:lpstr>Сергей Лазарев сейчас: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Сергей лазарев</dc:title>
  <dc:creator>Хорошилов Илья Романович</dc:creator>
  <cp:lastModifiedBy>Хорошилов Илья Романович</cp:lastModifiedBy>
  <cp:revision>3</cp:revision>
  <dcterms:created xsi:type="dcterms:W3CDTF">2024-05-29T03:10:28Z</dcterms:created>
  <dcterms:modified xsi:type="dcterms:W3CDTF">2024-05-29T04:28:21Z</dcterms:modified>
</cp:coreProperties>
</file>